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8302-A312-8D49-B0D6-16FED8ACF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2D086-A4ED-8A4E-8EDD-91801C2B9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E7DE-9B97-5D43-A00F-7249D769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CF39-758B-924A-AB2D-70132862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1A73-B2CC-FB42-97E7-63AE78B2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ECC1-2F4F-B642-862A-D513CFA4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898E-8EAA-D848-B8C9-C5AC90F92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69DE-3344-7E4B-B8B5-DB879573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2942-62C9-EA4E-AB66-72D6CCDA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F2FA-1F85-E44A-951E-DC03A0F5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356D3-A15D-0547-9D50-677D91480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32C7-8699-7045-B1AA-A316835D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7418-1DA3-B641-89FA-DC187D69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0D828-6C92-AF46-B72A-A26B099F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35DF-3D22-524A-81B7-F28F9C0C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8481-2008-4940-BFC9-A51800DC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2385-31E9-1D4E-A07A-AA569108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B929-3823-E246-A9C9-DE3285C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43A6-3A9A-AD44-B5FC-6A1C2213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83E0-C82A-F74A-A07A-BD9EBD3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7464-8305-F041-B395-D855B381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2AA7-AA3C-1741-B5F2-8AE8CB99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187D-14DC-0248-9C1B-4FBE5249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3BC2-C7F4-BE41-8E0B-AC788323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B7EA-68DE-A04C-A048-45046DB0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4AD0-3AD8-DF44-B00D-D24AD27B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DA4B-1C3B-D141-A2DA-0B3CA8AEF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1EF4D-2433-8742-8D6B-85A72F4AB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E4BE-78B6-5C49-BEA5-E765290C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4FF90-B706-D342-B84C-36C9F400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D879-4C7C-A944-8906-9E697BC8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6275-4451-3943-AFF4-7FFDFF0F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DC42-E65A-8D43-8071-2C00210B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DB7-FB75-CA4E-B696-1090EC16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DCCDF-FA96-7C4A-AAE6-8F4B6E602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B4240-690F-D54B-8149-A81DDBD27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47D40-E4DB-4648-B630-17CBF766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9FEDB-55A0-8845-BE7E-A6535197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7E6C1-7EA8-4644-8911-9638097B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BE18-2BB7-2F45-BC0B-ACE203F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FB243-6DB6-BD4F-B30C-89906B11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81EB4-0D94-B94A-9E45-28583F7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C298F-5CC9-4047-B53B-C154A1A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B7593-65A3-0043-8748-3EE906B6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D74FE-01D4-5F44-8E81-A4066E96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8E27-91DF-F243-AD8C-65D9C75F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F6ED-B5D8-AD43-B958-B053C045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63F4-6109-854B-AA91-6194E386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E9121-6D81-1E47-9BA8-CFE92772B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17834-005C-1E44-BA23-D77BD18F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28EDE-14FD-7545-8974-FD3BAC61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A7ED9-CBCF-EC4F-AC10-DD100529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83C0-EF88-2340-B04A-F21D4747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00956-D058-6944-862D-D613D3539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A56E1-152E-E249-94AF-F1C07F550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11ADE-14C9-F446-92F2-85EA3768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1DE6D-62B8-8542-83FA-7EB5B8E5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38A23-A669-104A-998F-4A379632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C855-10D8-6D4E-A026-B7CCAE0B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73E6-C327-1A41-A557-DB2C4846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DF743-888F-BC49-A7C3-C11807554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E051-7725-534A-94A4-610EAEAF202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8F6C-B2CE-334F-BA9F-9714CDE3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9EFC-930A-AA4E-9AC2-29E8FA0B8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0631-7B5A-5C4C-A3A3-ADE0FC0A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8888D-4FCC-4941-9BEF-4F10DE63C362}"/>
              </a:ext>
            </a:extLst>
          </p:cNvPr>
          <p:cNvSpPr/>
          <p:nvPr/>
        </p:nvSpPr>
        <p:spPr>
          <a:xfrm>
            <a:off x="3733278" y="2323520"/>
            <a:ext cx="546538" cy="525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1D10-8EC3-4445-82AB-80946E68D5F6}"/>
              </a:ext>
            </a:extLst>
          </p:cNvPr>
          <p:cNvSpPr txBox="1"/>
          <p:nvPr/>
        </p:nvSpPr>
        <p:spPr>
          <a:xfrm>
            <a:off x="5454306" y="142867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/p: 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DB7690-F99D-8D4E-B0BD-BB07A44E1F47}"/>
              </a:ext>
            </a:extLst>
          </p:cNvPr>
          <p:cNvSpPr/>
          <p:nvPr/>
        </p:nvSpPr>
        <p:spPr>
          <a:xfrm>
            <a:off x="5481145" y="1350579"/>
            <a:ext cx="546538" cy="525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FA505C-5B24-6A48-B3E8-247819D057D1}"/>
              </a:ext>
            </a:extLst>
          </p:cNvPr>
          <p:cNvSpPr/>
          <p:nvPr/>
        </p:nvSpPr>
        <p:spPr>
          <a:xfrm>
            <a:off x="7144138" y="2328775"/>
            <a:ext cx="546538" cy="525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8D3D3B-9ED3-964C-8233-D3EF050A74F1}"/>
              </a:ext>
            </a:extLst>
          </p:cNvPr>
          <p:cNvSpPr/>
          <p:nvPr/>
        </p:nvSpPr>
        <p:spPr>
          <a:xfrm>
            <a:off x="2667629" y="3241598"/>
            <a:ext cx="546538" cy="525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A118B-DA1F-5546-8D25-7AC987ECCC6E}"/>
              </a:ext>
            </a:extLst>
          </p:cNvPr>
          <p:cNvSpPr txBox="1"/>
          <p:nvPr/>
        </p:nvSpPr>
        <p:spPr>
          <a:xfrm>
            <a:off x="3674623" y="239513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/p: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27E09-B71E-D748-A98E-4404646DA20E}"/>
              </a:ext>
            </a:extLst>
          </p:cNvPr>
          <p:cNvSpPr txBox="1"/>
          <p:nvPr/>
        </p:nvSpPr>
        <p:spPr>
          <a:xfrm>
            <a:off x="7089118" y="240161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/p: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0A26B-BAC4-E447-924D-B925EF14A21A}"/>
              </a:ext>
            </a:extLst>
          </p:cNvPr>
          <p:cNvSpPr txBox="1"/>
          <p:nvPr/>
        </p:nvSpPr>
        <p:spPr>
          <a:xfrm>
            <a:off x="2617835" y="331969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/p: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A40075-4E7C-BA4F-A7A5-ECBF847F2427}"/>
              </a:ext>
            </a:extLst>
          </p:cNvPr>
          <p:cNvSpPr/>
          <p:nvPr/>
        </p:nvSpPr>
        <p:spPr>
          <a:xfrm>
            <a:off x="4634636" y="3241598"/>
            <a:ext cx="546538" cy="525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1A73-B17F-D34E-86D8-112A0D8F96EF}"/>
              </a:ext>
            </a:extLst>
          </p:cNvPr>
          <p:cNvSpPr/>
          <p:nvPr/>
        </p:nvSpPr>
        <p:spPr>
          <a:xfrm>
            <a:off x="6190950" y="3241598"/>
            <a:ext cx="546538" cy="525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1A7A61-FCE3-2349-8E92-D84127C9D373}"/>
              </a:ext>
            </a:extLst>
          </p:cNvPr>
          <p:cNvSpPr/>
          <p:nvPr/>
        </p:nvSpPr>
        <p:spPr>
          <a:xfrm>
            <a:off x="8135791" y="3246853"/>
            <a:ext cx="546538" cy="525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0E6D7-6361-D541-B89A-2D2C901E3563}"/>
              </a:ext>
            </a:extLst>
          </p:cNvPr>
          <p:cNvSpPr txBox="1"/>
          <p:nvPr/>
        </p:nvSpPr>
        <p:spPr>
          <a:xfrm>
            <a:off x="4579616" y="331969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/p: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F5184-364B-AD49-9A19-D3049047B567}"/>
              </a:ext>
            </a:extLst>
          </p:cNvPr>
          <p:cNvSpPr txBox="1"/>
          <p:nvPr/>
        </p:nvSpPr>
        <p:spPr>
          <a:xfrm>
            <a:off x="6151667" y="331172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/p: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2BC508-462D-F146-9EBD-693B1276F693}"/>
              </a:ext>
            </a:extLst>
          </p:cNvPr>
          <p:cNvSpPr txBox="1"/>
          <p:nvPr/>
        </p:nvSpPr>
        <p:spPr>
          <a:xfrm>
            <a:off x="8094441" y="332320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/p: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3F3EB7-DD9D-F645-871F-35130EB5D34B}"/>
              </a:ext>
            </a:extLst>
          </p:cNvPr>
          <p:cNvSpPr/>
          <p:nvPr/>
        </p:nvSpPr>
        <p:spPr>
          <a:xfrm>
            <a:off x="1618593" y="4319751"/>
            <a:ext cx="546538" cy="525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E037CB-3DB7-CF4F-A30E-42CD22BB6A6C}"/>
              </a:ext>
            </a:extLst>
          </p:cNvPr>
          <p:cNvSpPr/>
          <p:nvPr/>
        </p:nvSpPr>
        <p:spPr>
          <a:xfrm>
            <a:off x="3584614" y="4319751"/>
            <a:ext cx="546538" cy="525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4D984-CC99-2B4C-998D-0DF1CEC5B8BA}"/>
              </a:ext>
            </a:extLst>
          </p:cNvPr>
          <p:cNvSpPr txBox="1"/>
          <p:nvPr/>
        </p:nvSpPr>
        <p:spPr>
          <a:xfrm>
            <a:off x="1555532" y="439145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/p: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8D4A61-9416-3F4C-80DD-A47FDCA8399A}"/>
              </a:ext>
            </a:extLst>
          </p:cNvPr>
          <p:cNvSpPr txBox="1"/>
          <p:nvPr/>
        </p:nvSpPr>
        <p:spPr>
          <a:xfrm>
            <a:off x="3517084" y="43866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/p: 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9D86F8-4E19-5D47-A43E-7A2D7156DFB6}"/>
              </a:ext>
            </a:extLst>
          </p:cNvPr>
          <p:cNvCxnSpPr>
            <a:stCxn id="6" idx="2"/>
            <a:endCxn id="4" idx="7"/>
          </p:cNvCxnSpPr>
          <p:nvPr/>
        </p:nvCxnSpPr>
        <p:spPr>
          <a:xfrm flipH="1">
            <a:off x="4199777" y="1613338"/>
            <a:ext cx="1281368" cy="787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F28C0-74C0-9449-96B7-6F9DBF1201FC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3134128" y="2772078"/>
            <a:ext cx="679189" cy="5464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A08AB5-4D6E-264D-823E-E962BB67D89F}"/>
              </a:ext>
            </a:extLst>
          </p:cNvPr>
          <p:cNvCxnSpPr>
            <a:stCxn id="8" idx="3"/>
            <a:endCxn id="18" idx="7"/>
          </p:cNvCxnSpPr>
          <p:nvPr/>
        </p:nvCxnSpPr>
        <p:spPr>
          <a:xfrm flipH="1">
            <a:off x="2085092" y="3690156"/>
            <a:ext cx="662576" cy="706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D85EDD-6713-FC46-B513-F819123216C4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6027683" y="1613338"/>
            <a:ext cx="1196494" cy="792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41DB3B-7946-724B-A50E-A2019BD4C770}"/>
              </a:ext>
            </a:extLst>
          </p:cNvPr>
          <p:cNvCxnSpPr>
            <a:stCxn id="7" idx="5"/>
            <a:endCxn id="14" idx="1"/>
          </p:cNvCxnSpPr>
          <p:nvPr/>
        </p:nvCxnSpPr>
        <p:spPr>
          <a:xfrm>
            <a:off x="7610637" y="2777333"/>
            <a:ext cx="605193" cy="546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2FA8F8-8CD4-9F49-ACDD-28D9CA22A945}"/>
              </a:ext>
            </a:extLst>
          </p:cNvPr>
          <p:cNvCxnSpPr>
            <a:stCxn id="7" idx="3"/>
            <a:endCxn id="13" idx="7"/>
          </p:cNvCxnSpPr>
          <p:nvPr/>
        </p:nvCxnSpPr>
        <p:spPr>
          <a:xfrm flipH="1">
            <a:off x="6657449" y="2777333"/>
            <a:ext cx="566728" cy="54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76365F-3B60-AC44-AAAD-81352E73F17E}"/>
              </a:ext>
            </a:extLst>
          </p:cNvPr>
          <p:cNvCxnSpPr>
            <a:stCxn id="4" idx="5"/>
            <a:endCxn id="12" idx="1"/>
          </p:cNvCxnSpPr>
          <p:nvPr/>
        </p:nvCxnSpPr>
        <p:spPr>
          <a:xfrm>
            <a:off x="4199777" y="2772078"/>
            <a:ext cx="514898" cy="546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048471-42E6-6140-B4E5-9B4F81603A24}"/>
              </a:ext>
            </a:extLst>
          </p:cNvPr>
          <p:cNvCxnSpPr>
            <a:stCxn id="8" idx="5"/>
            <a:endCxn id="19" idx="1"/>
          </p:cNvCxnSpPr>
          <p:nvPr/>
        </p:nvCxnSpPr>
        <p:spPr>
          <a:xfrm>
            <a:off x="3134128" y="3690156"/>
            <a:ext cx="530525" cy="706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00BB904-8B30-7844-8E4D-BE4F03412DDE}"/>
              </a:ext>
            </a:extLst>
          </p:cNvPr>
          <p:cNvCxnSpPr>
            <a:stCxn id="18" idx="0"/>
            <a:endCxn id="8" idx="1"/>
          </p:cNvCxnSpPr>
          <p:nvPr/>
        </p:nvCxnSpPr>
        <p:spPr>
          <a:xfrm rot="5400000" flipH="1" flipV="1">
            <a:off x="1819169" y="3391252"/>
            <a:ext cx="1001193" cy="855806"/>
          </a:xfrm>
          <a:prstGeom prst="curvedConnector3">
            <a:avLst>
              <a:gd name="adj1" fmla="val 11477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7190AD-BB70-564F-9FA3-2AA0F2988536}"/>
              </a:ext>
            </a:extLst>
          </p:cNvPr>
          <p:cNvSpPr txBox="1"/>
          <p:nvPr/>
        </p:nvSpPr>
        <p:spPr>
          <a:xfrm>
            <a:off x="1597462" y="306218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5*1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327F1F7B-8497-A44B-AC94-0D102D916CF1}"/>
              </a:ext>
            </a:extLst>
          </p:cNvPr>
          <p:cNvCxnSpPr>
            <a:stCxn id="19" idx="0"/>
            <a:endCxn id="8" idx="7"/>
          </p:cNvCxnSpPr>
          <p:nvPr/>
        </p:nvCxnSpPr>
        <p:spPr>
          <a:xfrm rot="16200000" flipV="1">
            <a:off x="2995410" y="3457277"/>
            <a:ext cx="1001193" cy="723755"/>
          </a:xfrm>
          <a:prstGeom prst="curvedConnector3">
            <a:avLst>
              <a:gd name="adj1" fmla="val 11162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9F917-E1D4-1F48-B987-493AD561513A}"/>
              </a:ext>
            </a:extLst>
          </p:cNvPr>
          <p:cNvSpPr txBox="1"/>
          <p:nvPr/>
        </p:nvSpPr>
        <p:spPr>
          <a:xfrm>
            <a:off x="3649026" y="305693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6*0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200B0A-496B-BA44-BE27-EF4DA16A1034}"/>
              </a:ext>
            </a:extLst>
          </p:cNvPr>
          <p:cNvSpPr txBox="1"/>
          <p:nvPr/>
        </p:nvSpPr>
        <p:spPr>
          <a:xfrm>
            <a:off x="2393130" y="281727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* (5 – 0)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88602CFA-2EDD-5746-B8E7-7821F263829D}"/>
              </a:ext>
            </a:extLst>
          </p:cNvPr>
          <p:cNvCxnSpPr>
            <a:stCxn id="12" idx="0"/>
            <a:endCxn id="4" idx="0"/>
          </p:cNvCxnSpPr>
          <p:nvPr/>
        </p:nvCxnSpPr>
        <p:spPr>
          <a:xfrm rot="16200000" flipV="1">
            <a:off x="3998187" y="2331880"/>
            <a:ext cx="918078" cy="901358"/>
          </a:xfrm>
          <a:prstGeom prst="curvedConnector3">
            <a:avLst>
              <a:gd name="adj1" fmla="val 11688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0C311A8F-AA9D-1148-A87C-3C154F18911F}"/>
              </a:ext>
            </a:extLst>
          </p:cNvPr>
          <p:cNvCxnSpPr>
            <a:stCxn id="8" idx="0"/>
            <a:endCxn id="4" idx="0"/>
          </p:cNvCxnSpPr>
          <p:nvPr/>
        </p:nvCxnSpPr>
        <p:spPr>
          <a:xfrm rot="5400000" flipH="1" flipV="1">
            <a:off x="3014683" y="2249735"/>
            <a:ext cx="918078" cy="1065649"/>
          </a:xfrm>
          <a:prstGeom prst="curvedConnector3">
            <a:avLst>
              <a:gd name="adj1" fmla="val 11345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F4CB01B-2DB9-5341-84C4-C99958CA70BF}"/>
              </a:ext>
            </a:extLst>
          </p:cNvPr>
          <p:cNvSpPr txBox="1"/>
          <p:nvPr/>
        </p:nvSpPr>
        <p:spPr>
          <a:xfrm>
            <a:off x="3414877" y="18723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5* (25 – 6)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3D2-0DA6-6941-80F4-8BA8FF70B554}"/>
              </a:ext>
            </a:extLst>
          </p:cNvPr>
          <p:cNvSpPr txBox="1"/>
          <p:nvPr/>
        </p:nvSpPr>
        <p:spPr>
          <a:xfrm>
            <a:off x="4919851" y="266437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* 1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CD6ED58-ABB9-4E41-BE8D-CB23FD610788}"/>
              </a:ext>
            </a:extLst>
          </p:cNvPr>
          <p:cNvCxnSpPr>
            <a:stCxn id="13" idx="0"/>
            <a:endCxn id="7" idx="1"/>
          </p:cNvCxnSpPr>
          <p:nvPr/>
        </p:nvCxnSpPr>
        <p:spPr>
          <a:xfrm rot="5400000" flipH="1" flipV="1">
            <a:off x="6426267" y="2443688"/>
            <a:ext cx="835863" cy="759958"/>
          </a:xfrm>
          <a:prstGeom prst="curvedConnector3">
            <a:avLst>
              <a:gd name="adj1" fmla="val 11895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005C5904-EFE8-2B4A-A94F-6816630512C8}"/>
              </a:ext>
            </a:extLst>
          </p:cNvPr>
          <p:cNvCxnSpPr>
            <a:stCxn id="14" idx="0"/>
            <a:endCxn id="7" idx="7"/>
          </p:cNvCxnSpPr>
          <p:nvPr/>
        </p:nvCxnSpPr>
        <p:spPr>
          <a:xfrm rot="16200000" flipV="1">
            <a:off x="7589290" y="2427082"/>
            <a:ext cx="841118" cy="798423"/>
          </a:xfrm>
          <a:prstGeom prst="curvedConnector3">
            <a:avLst>
              <a:gd name="adj1" fmla="val 11383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75EF4844-C163-B947-9B9E-E952A41D8682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6096813" y="1008180"/>
            <a:ext cx="978196" cy="1662993"/>
          </a:xfrm>
          <a:prstGeom prst="curvedConnector3">
            <a:avLst>
              <a:gd name="adj1" fmla="val 11799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E68A0A3A-BEC0-5440-A3E9-8E0B4DF51472}"/>
              </a:ext>
            </a:extLst>
          </p:cNvPr>
          <p:cNvCxnSpPr>
            <a:stCxn id="9" idx="0"/>
            <a:endCxn id="6" idx="0"/>
          </p:cNvCxnSpPr>
          <p:nvPr/>
        </p:nvCxnSpPr>
        <p:spPr>
          <a:xfrm rot="5400000" flipH="1" flipV="1">
            <a:off x="4362640" y="1003361"/>
            <a:ext cx="1044556" cy="1738992"/>
          </a:xfrm>
          <a:prstGeom prst="curvedConnector3">
            <a:avLst>
              <a:gd name="adj1" fmla="val 11584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3B5A552-880B-9E43-A1EE-8347A28B2BA7}"/>
              </a:ext>
            </a:extLst>
          </p:cNvPr>
          <p:cNvSpPr txBox="1"/>
          <p:nvPr/>
        </p:nvSpPr>
        <p:spPr>
          <a:xfrm>
            <a:off x="8409060" y="248044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*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F03195-D823-3642-8B59-E93515A62E4E}"/>
              </a:ext>
            </a:extLst>
          </p:cNvPr>
          <p:cNvSpPr txBox="1"/>
          <p:nvPr/>
        </p:nvSpPr>
        <p:spPr>
          <a:xfrm>
            <a:off x="5899997" y="248044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*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42A820-1DEC-354D-AA93-6FE562E3BACA}"/>
              </a:ext>
            </a:extLst>
          </p:cNvPr>
          <p:cNvSpPr txBox="1"/>
          <p:nvPr/>
        </p:nvSpPr>
        <p:spPr>
          <a:xfrm>
            <a:off x="7132398" y="195532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* (5 – 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CFB34F-DF7F-A14F-A041-147BDAC288B2}"/>
              </a:ext>
            </a:extLst>
          </p:cNvPr>
          <p:cNvSpPr txBox="1"/>
          <p:nvPr/>
        </p:nvSpPr>
        <p:spPr>
          <a:xfrm>
            <a:off x="5331675" y="96672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 – 30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496B5B-5AAE-D948-9D37-404A615777F6}"/>
              </a:ext>
            </a:extLst>
          </p:cNvPr>
          <p:cNvSpPr txBox="1"/>
          <p:nvPr/>
        </p:nvSpPr>
        <p:spPr>
          <a:xfrm>
            <a:off x="5537390" y="337424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482811-89BC-6443-A30D-8FD95F98AF4E}"/>
              </a:ext>
            </a:extLst>
          </p:cNvPr>
          <p:cNvCxnSpPr>
            <a:cxnSpLocks/>
          </p:cNvCxnSpPr>
          <p:nvPr/>
        </p:nvCxnSpPr>
        <p:spPr>
          <a:xfrm flipH="1" flipV="1">
            <a:off x="5746742" y="729547"/>
            <a:ext cx="1" cy="248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Dayton</dc:creator>
  <cp:lastModifiedBy>Elizabeth Dayton</cp:lastModifiedBy>
  <cp:revision>3</cp:revision>
  <dcterms:created xsi:type="dcterms:W3CDTF">2020-02-06T22:07:25Z</dcterms:created>
  <dcterms:modified xsi:type="dcterms:W3CDTF">2020-02-06T22:30:34Z</dcterms:modified>
</cp:coreProperties>
</file>