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c98cab77d_1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c98cab77d_1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c98cab77d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c98cab77d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d1aa269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d1aa269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c98cab77d_1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c98cab77d_1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c98cab77d_1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c98cab77d_1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d3e86a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d3e86a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d3e86a3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d3e86a3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d3e86a3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d3e86a3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53" name="Google Shape;53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ctrTitle"/>
          </p:nvPr>
        </p:nvSpPr>
        <p:spPr>
          <a:xfrm>
            <a:off x="992425" y="1799775"/>
            <a:ext cx="3538500" cy="17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Chemistry VR</a:t>
            </a:r>
            <a:endParaRPr/>
          </a:p>
        </p:txBody>
      </p:sp>
      <p:sp>
        <p:nvSpPr>
          <p:cNvPr id="218" name="Google Shape;218;p17"/>
          <p:cNvSpPr txBox="1"/>
          <p:nvPr>
            <p:ph idx="1" type="subTitle"/>
          </p:nvPr>
        </p:nvSpPr>
        <p:spPr>
          <a:xfrm>
            <a:off x="992425" y="3579375"/>
            <a:ext cx="42477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Members: Elizabeth Dayton, Cole Beck, Byeonghyeon Choi, Jay Cieutat, Ben Dempsey, Nick Arnold, Joshua Gatlin, and Everett Clemons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24" name="Google Shape;224;p1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purpose was to introduce the redox titration lab to a student before they complete the lab in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to reduce lab waste and increase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would be done through an interactive VR simulation of a lab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230" name="Google Shape;2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925" y="193300"/>
            <a:ext cx="4180874" cy="22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175" y="2332050"/>
            <a:ext cx="4019625" cy="26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Model</a:t>
            </a:r>
            <a:endParaRPr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The functional requirements we have for our application to be successful are as follows:</a:t>
            </a:r>
            <a:r>
              <a:rPr b="1" lang="en" sz="1200"/>
              <a:t> 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/>
              <a:t>The system shall support a student so that they will feel comfortable with the redox titration experiment and are familiar with how to complete each of the steps.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/>
              <a:t>The system shall support a student using the Chemistry VR application in learning the redox titration experiment so that they may complete it with little to no errors in a real-world lab.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/>
              <a:t>The system shall support a student in that if they are struggling to understand or complete any of the steps, they will be met with helpful hints and suggestions until they can complete the step.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Interesting Benefits of VR</a:t>
            </a:r>
            <a:endParaRPr/>
          </a:p>
        </p:txBody>
      </p:sp>
      <p:sp>
        <p:nvSpPr>
          <p:cNvPr id="243" name="Google Shape;243;p2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VR helps with learning retention in all groups of people through combining visual, audio, and a 3D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VR can be used to simulate foreign countries for the purpose of learning the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VR can also be used to simulate building structures for the purpose of learning architecture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249" name="Google Shape;24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planes to act as the floor and walls since objects would fall through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rigid bodies to objects, made furniture kinematic. The </a:t>
            </a:r>
            <a:r>
              <a:rPr lang="en"/>
              <a:t>furniture</a:t>
            </a:r>
            <a:r>
              <a:rPr lang="en"/>
              <a:t> had been jumpy before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character and added code to allow it to move.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Tied the camera to the character and added code to look around.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Tied a kinematic pointer to the camera.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code to make it possible to pick up and move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code to make the pointer turn green when pointing at an object that can be picked up.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ctrTitle"/>
          </p:nvPr>
        </p:nvSpPr>
        <p:spPr>
          <a:xfrm>
            <a:off x="992425" y="1799775"/>
            <a:ext cx="35796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Project Demonstration</a:t>
            </a:r>
            <a:endParaRPr/>
          </a:p>
        </p:txBody>
      </p:sp>
      <p:sp>
        <p:nvSpPr>
          <p:cNvPr id="255" name="Google Shape;255;p2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Conclusions</a:t>
            </a:r>
            <a:endParaRPr/>
          </a:p>
        </p:txBody>
      </p:sp>
      <p:sp>
        <p:nvSpPr>
          <p:cNvPr id="261" name="Google Shape;261;p24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Unity is complex and has a steep learning curve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VR applications are also very complex and developing them requires having the hardware on hand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Most of our time was spent doing Unity tutorials (Roll-a-ball game)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steps for the actual redox titration 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helpful hints while the user completes the 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a notebook where any calculations done during the lab can be recorded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touching up of the lab space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