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711127-86A5-45ED-9ED2-451E29119DAC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BB48FC9-E9E1-4F4F-93DB-180874E6A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Logical expressions have the one of two values: true or false</a:t>
            </a:r>
          </a:p>
          <a:p>
            <a:pPr lvl="1"/>
            <a:r>
              <a:rPr lang="en-US" altLang="en-US" dirty="0" smtClean="0"/>
              <a:t>A rectangle has three sides</a:t>
            </a:r>
            <a:endParaRPr lang="en-US" altLang="en-US" sz="800" dirty="0" smtClean="0"/>
          </a:p>
          <a:p>
            <a:pPr lvl="1"/>
            <a:endParaRPr lang="en-US" altLang="en-US" sz="800" dirty="0" smtClean="0"/>
          </a:p>
          <a:p>
            <a:r>
              <a:rPr lang="en-US" altLang="en-US" dirty="0" smtClean="0"/>
              <a:t>Three key logical operators</a:t>
            </a:r>
          </a:p>
          <a:p>
            <a:pPr lvl="1"/>
            <a:r>
              <a:rPr lang="en-US" altLang="en-US" dirty="0" smtClean="0">
                <a:latin typeface="Arial" charset="0"/>
              </a:rPr>
              <a:t>And</a:t>
            </a:r>
          </a:p>
          <a:p>
            <a:pPr lvl="1"/>
            <a:r>
              <a:rPr lang="en-US" altLang="en-US" dirty="0" smtClean="0">
                <a:latin typeface="Arial" charset="0"/>
              </a:rPr>
              <a:t>Or</a:t>
            </a:r>
          </a:p>
          <a:p>
            <a:pPr lvl="1"/>
            <a:r>
              <a:rPr lang="en-US" altLang="en-US" dirty="0" smtClean="0">
                <a:latin typeface="Arial" charset="0"/>
              </a:rPr>
              <a:t>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 smtClean="0"/>
              <a:t>Lists all possible combinations of values and gives the result of the operation for each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Truth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98716"/>
              </p:ext>
            </p:extLst>
          </p:nvPr>
        </p:nvGraphicFramePr>
        <p:xfrm>
          <a:off x="1600200" y="21336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 and Q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Truth Table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93861"/>
              </p:ext>
            </p:extLst>
          </p:nvPr>
        </p:nvGraphicFramePr>
        <p:xfrm>
          <a:off x="990600" y="2057400"/>
          <a:ext cx="7391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Q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 or Q</a:t>
                      </a:r>
                      <a:endParaRPr lang="en-US" sz="32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85594"/>
              </p:ext>
            </p:extLst>
          </p:nvPr>
        </p:nvGraphicFramePr>
        <p:xfrm>
          <a:off x="2895600" y="2667000"/>
          <a:ext cx="3962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 P</a:t>
                      </a:r>
                      <a:endParaRPr lang="en-US" sz="2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4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Truth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321651"/>
              </p:ext>
            </p:extLst>
          </p:nvPr>
        </p:nvGraphicFramePr>
        <p:xfrm>
          <a:off x="457200" y="2514600"/>
          <a:ext cx="8458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76400"/>
                <a:gridCol w="25146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 and 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not(P and</a:t>
                      </a:r>
                      <a:r>
                        <a:rPr lang="en-US" sz="2800" baseline="0" dirty="0" smtClean="0"/>
                        <a:t> Q)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0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</TotalTime>
  <Words>124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Boolean Algebra</vt:lpstr>
      <vt:lpstr>Logical expressions</vt:lpstr>
      <vt:lpstr>Truth tables</vt:lpstr>
      <vt:lpstr>And Truth Table</vt:lpstr>
      <vt:lpstr>Or Truth Table</vt:lpstr>
      <vt:lpstr>Not Truth Table</vt:lpstr>
      <vt:lpstr>Complex Truth Tables</vt:lpstr>
    </vt:vector>
  </TitlesOfParts>
  <Company>Austin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Windows User</dc:creator>
  <cp:lastModifiedBy>Jason</cp:lastModifiedBy>
  <cp:revision>3</cp:revision>
  <dcterms:created xsi:type="dcterms:W3CDTF">2015-11-02T20:13:38Z</dcterms:created>
  <dcterms:modified xsi:type="dcterms:W3CDTF">2015-11-16T03:18:12Z</dcterms:modified>
</cp:coreProperties>
</file>