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F888-FB53-433E-9EAE-2AFED4AC6A0E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B362-D010-47CD-AABD-3F12D6B8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7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F888-FB53-433E-9EAE-2AFED4AC6A0E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B362-D010-47CD-AABD-3F12D6B8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98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F888-FB53-433E-9EAE-2AFED4AC6A0E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B362-D010-47CD-AABD-3F12D6B8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97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F888-FB53-433E-9EAE-2AFED4AC6A0E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B362-D010-47CD-AABD-3F12D6B8D5D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1835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F888-FB53-433E-9EAE-2AFED4AC6A0E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B362-D010-47CD-AABD-3F12D6B8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0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F888-FB53-433E-9EAE-2AFED4AC6A0E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B362-D010-47CD-AABD-3F12D6B8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43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F888-FB53-433E-9EAE-2AFED4AC6A0E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B362-D010-47CD-AABD-3F12D6B8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60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F888-FB53-433E-9EAE-2AFED4AC6A0E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B362-D010-47CD-AABD-3F12D6B8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71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F888-FB53-433E-9EAE-2AFED4AC6A0E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B362-D010-47CD-AABD-3F12D6B8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732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F888-FB53-433E-9EAE-2AFED4AC6A0E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B362-D010-47CD-AABD-3F12D6B8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3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F888-FB53-433E-9EAE-2AFED4AC6A0E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B362-D010-47CD-AABD-3F12D6B8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8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F888-FB53-433E-9EAE-2AFED4AC6A0E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B362-D010-47CD-AABD-3F12D6B8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56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F888-FB53-433E-9EAE-2AFED4AC6A0E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B362-D010-47CD-AABD-3F12D6B8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78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F888-FB53-433E-9EAE-2AFED4AC6A0E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B362-D010-47CD-AABD-3F12D6B8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0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F888-FB53-433E-9EAE-2AFED4AC6A0E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B362-D010-47CD-AABD-3F12D6B8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66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F888-FB53-433E-9EAE-2AFED4AC6A0E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B362-D010-47CD-AABD-3F12D6B8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2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F888-FB53-433E-9EAE-2AFED4AC6A0E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B362-D010-47CD-AABD-3F12D6B8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12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F888-FB53-433E-9EAE-2AFED4AC6A0E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B362-D010-47CD-AABD-3F12D6B8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6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70450"/>
            <a:ext cx="12192000" cy="5887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DA6F888-FB53-433E-9EAE-2AFED4AC6A0E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41EB362-D010-47CD-AABD-3F12D6B8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154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Systems</a:t>
            </a:r>
          </a:p>
        </p:txBody>
      </p:sp>
    </p:spTree>
    <p:extLst>
      <p:ext uri="{BB962C8B-B14F-4D97-AF65-F5344CB8AC3E}">
        <p14:creationId xmlns:p14="http://schemas.microsoft.com/office/powerpoint/2010/main" val="4036922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1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ideThem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Theme" id="{AD9B0E19-1681-4E98-AD50-42A3AA20FD9D}" vid="{81A8F6D3-2544-4643-9C55-D47CF9CC599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SlideTheme</Template>
  <TotalTime>2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Calisto MT</vt:lpstr>
      <vt:lpstr>Trebuchet MS</vt:lpstr>
      <vt:lpstr>Wingdings 2</vt:lpstr>
      <vt:lpstr>SlideTheme</vt:lpstr>
      <vt:lpstr>Number Systems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Systems</dc:title>
  <dc:creator>Elizabeth Phillips</dc:creator>
  <cp:lastModifiedBy>Elizabeth Phillips</cp:lastModifiedBy>
  <cp:revision>1</cp:revision>
  <dcterms:created xsi:type="dcterms:W3CDTF">2017-04-12T02:02:12Z</dcterms:created>
  <dcterms:modified xsi:type="dcterms:W3CDTF">2017-04-12T02:04:47Z</dcterms:modified>
</cp:coreProperties>
</file>