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6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0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84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2999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82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29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69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91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1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6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3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9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4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4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5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22CE-2F5F-44FD-93C6-511F2CE777C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7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28722CE-2F5F-44FD-93C6-511F2CE777C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A6DD18-505A-40F3-A0FB-6457474C8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26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199"/>
            <a:ext cx="9144000" cy="2387600"/>
          </a:xfrm>
        </p:spPr>
        <p:txBody>
          <a:bodyPr/>
          <a:lstStyle/>
          <a:p>
            <a:r>
              <a:rPr lang="en-US" dirty="0" smtClean="0"/>
              <a:t>Switch </a:t>
            </a:r>
            <a:r>
              <a:rPr lang="en-US" dirty="0" smtClean="0"/>
              <a:t>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9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Consider a simple user menu for a store simulation program.  </a:t>
            </a:r>
            <a:endParaRPr lang="en-US" dirty="0" smtClean="0">
              <a:effectLst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</a:rPr>
              <a:t>There </a:t>
            </a:r>
            <a:r>
              <a:rPr lang="en-US" dirty="0">
                <a:effectLst/>
              </a:rPr>
              <a:t>should be options to buy certain items, check your total money spent, cancel items selected, exit, and finish and pay. 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7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We could take the input from this menu and do a complicated, nested series of </a:t>
            </a:r>
            <a:r>
              <a:rPr lang="en-US" b="1" dirty="0">
                <a:effectLst/>
              </a:rPr>
              <a:t>if-else</a:t>
            </a:r>
            <a:r>
              <a:rPr lang="en-US" dirty="0">
                <a:effectLst/>
              </a:rPr>
              <a:t> statements, but that would quickly become bulky and difficult to read.  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379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However, there is an easy way to handle such data input with a </a:t>
            </a:r>
            <a:r>
              <a:rPr lang="en-US" b="1" dirty="0">
                <a:effectLst/>
              </a:rPr>
              <a:t>switch</a:t>
            </a:r>
            <a:r>
              <a:rPr lang="en-US" dirty="0">
                <a:effectLst/>
              </a:rPr>
              <a:t> statement. 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</a:rPr>
              <a:t>Depending </a:t>
            </a:r>
            <a:r>
              <a:rPr lang="en-US" dirty="0">
                <a:effectLst/>
              </a:rPr>
              <a:t>on which command is chosen, the program will select one direction out of many. 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11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0842" y="2943776"/>
            <a:ext cx="4251158" cy="970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Switch Statement 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6625389" cy="6858000"/>
          </a:xfrm>
        </p:spPr>
        <p:txBody>
          <a:bodyPr>
            <a:normAutofit fontScale="47500" lnSpcReduction="20000"/>
          </a:bodyPr>
          <a:lstStyle/>
          <a:p>
            <a:pPr marL="36900" indent="0" hangingPunct="0">
              <a:buNone/>
            </a:pPr>
            <a:r>
              <a:rPr lang="en-US" b="1" dirty="0">
                <a:effectLst/>
              </a:rPr>
              <a:t>switch </a:t>
            </a:r>
            <a:r>
              <a:rPr lang="en-US" dirty="0">
                <a:effectLst/>
              </a:rPr>
              <a:t>(expression){</a:t>
            </a:r>
            <a:endParaRPr lang="en-US" b="1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</a:t>
            </a:r>
            <a:r>
              <a:rPr lang="en-US" b="1" dirty="0">
                <a:effectLst/>
              </a:rPr>
              <a:t>case </a:t>
            </a:r>
            <a:r>
              <a:rPr lang="en-US" dirty="0">
                <a:effectLst/>
              </a:rPr>
              <a:t>value1:</a:t>
            </a:r>
            <a:endParaRPr lang="en-US" b="1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statement1;</a:t>
            </a:r>
            <a:endParaRPr lang="en-US" b="1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statement2;</a:t>
            </a:r>
            <a:endParaRPr lang="en-US" b="1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...</a:t>
            </a:r>
            <a:endParaRPr lang="en-US" b="1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break;</a:t>
            </a:r>
            <a:endParaRPr lang="en-US" b="1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</a:t>
            </a:r>
            <a:r>
              <a:rPr lang="en-US" b="1" dirty="0">
                <a:effectLst/>
              </a:rPr>
              <a:t>case</a:t>
            </a:r>
            <a:r>
              <a:rPr lang="en-US" dirty="0">
                <a:effectLst/>
              </a:rPr>
              <a:t> value2:</a:t>
            </a:r>
            <a:endParaRPr lang="en-US" b="1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statement3;</a:t>
            </a:r>
            <a:endParaRPr lang="en-US" b="1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statement4;</a:t>
            </a:r>
            <a:endParaRPr lang="en-US" b="1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...</a:t>
            </a:r>
            <a:endParaRPr lang="en-US" b="1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break;</a:t>
            </a:r>
            <a:endParaRPr lang="en-US" b="1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</a:t>
            </a:r>
            <a:r>
              <a:rPr lang="en-US" b="1" dirty="0">
                <a:effectLst/>
              </a:rPr>
              <a:t>case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valuen</a:t>
            </a:r>
            <a:r>
              <a:rPr lang="en-US" dirty="0">
                <a:effectLst/>
              </a:rPr>
              <a:t>: //any number of case statement may be used</a:t>
            </a:r>
            <a:endParaRPr lang="en-US" b="1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statement;</a:t>
            </a:r>
            <a:endParaRPr lang="en-US" b="1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statement;</a:t>
            </a:r>
            <a:endParaRPr lang="en-US" b="1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break;</a:t>
            </a:r>
            <a:endParaRPr lang="en-US" b="1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</a:t>
            </a:r>
            <a:r>
              <a:rPr lang="en-US" b="1" dirty="0">
                <a:effectLst/>
              </a:rPr>
              <a:t>default</a:t>
            </a:r>
            <a:r>
              <a:rPr lang="en-US" dirty="0">
                <a:effectLst/>
              </a:rPr>
              <a:t>:</a:t>
            </a:r>
            <a:endParaRPr lang="en-US" b="1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statement;</a:t>
            </a:r>
            <a:endParaRPr lang="en-US" b="1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statement;</a:t>
            </a:r>
            <a:endParaRPr lang="en-US" b="1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break;</a:t>
            </a:r>
            <a:endParaRPr lang="en-US" b="1" dirty="0">
              <a:effectLst/>
            </a:endParaRPr>
          </a:p>
          <a:p>
            <a:pPr hangingPunct="0"/>
            <a:r>
              <a:rPr lang="en-US" dirty="0">
                <a:effectLst/>
              </a:rPr>
              <a:t>}		/* end of switch statement </a:t>
            </a:r>
            <a:r>
              <a:rPr lang="en-US" dirty="0" smtClean="0">
                <a:effectLst/>
              </a:rPr>
              <a:t>*/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348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witc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053" y="0"/>
            <a:ext cx="5213684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949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>
                <a:effectLst/>
              </a:rPr>
              <a:t>Forgetting </a:t>
            </a:r>
            <a:r>
              <a:rPr lang="en-US" dirty="0">
                <a:effectLst/>
              </a:rPr>
              <a:t>to include the </a:t>
            </a:r>
            <a:r>
              <a:rPr lang="en-US" b="1" dirty="0">
                <a:effectLst/>
              </a:rPr>
              <a:t>break</a:t>
            </a:r>
            <a:r>
              <a:rPr lang="en-US" dirty="0">
                <a:effectLst/>
              </a:rPr>
              <a:t> statements to terminate each case </a:t>
            </a:r>
            <a:r>
              <a:rPr lang="en-US" dirty="0" smtClean="0">
                <a:effectLst/>
              </a:rPr>
              <a:t>value, causing </a:t>
            </a:r>
            <a:r>
              <a:rPr lang="en-US" dirty="0">
                <a:effectLst/>
              </a:rPr>
              <a:t>all the statements following the matching </a:t>
            </a:r>
            <a:r>
              <a:rPr lang="en-US" b="1" dirty="0">
                <a:effectLst/>
              </a:rPr>
              <a:t>case</a:t>
            </a:r>
            <a:r>
              <a:rPr lang="en-US" dirty="0">
                <a:effectLst/>
              </a:rPr>
              <a:t> value are executed.  </a:t>
            </a:r>
            <a:endParaRPr lang="en-US" dirty="0" smtClean="0">
              <a:effectLst/>
            </a:endParaRPr>
          </a:p>
          <a:p>
            <a:pPr marL="36900" indent="0">
              <a:buNone/>
            </a:pPr>
            <a:endParaRPr lang="en-US" dirty="0">
              <a:effectLst/>
            </a:endParaRPr>
          </a:p>
          <a:p>
            <a:pPr marL="36900" indent="0">
              <a:buNone/>
            </a:pPr>
            <a:r>
              <a:rPr lang="en-US" dirty="0" smtClean="0">
                <a:effectLst/>
              </a:rPr>
              <a:t>The </a:t>
            </a:r>
            <a:r>
              <a:rPr lang="en-US" b="1" dirty="0">
                <a:effectLst/>
              </a:rPr>
              <a:t>switch</a:t>
            </a:r>
            <a:r>
              <a:rPr lang="en-US" dirty="0">
                <a:effectLst/>
              </a:rPr>
              <a:t> statement cannot compare </a:t>
            </a:r>
            <a:r>
              <a:rPr lang="en-US" b="1" dirty="0">
                <a:effectLst/>
              </a:rPr>
              <a:t>double</a:t>
            </a:r>
            <a:r>
              <a:rPr lang="en-US" dirty="0">
                <a:effectLst/>
              </a:rPr>
              <a:t>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1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5206" y="2871537"/>
            <a:ext cx="5406794" cy="64168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 smtClean="0">
                <a:effectLst/>
              </a:rPr>
              <a:t>We </a:t>
            </a:r>
            <a:r>
              <a:rPr lang="en-US" dirty="0">
                <a:effectLst/>
              </a:rPr>
              <a:t>pass in the integer </a:t>
            </a:r>
            <a:r>
              <a:rPr lang="en-US" dirty="0" smtClean="0">
                <a:effectLst/>
              </a:rPr>
              <a:t>day</a:t>
            </a:r>
            <a:endParaRPr lang="en-US" dirty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7304" y="304800"/>
            <a:ext cx="6416843" cy="6160169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hangingPunct="0">
              <a:buNone/>
            </a:pPr>
            <a:r>
              <a:rPr lang="en-US" b="1" dirty="0">
                <a:effectLst/>
              </a:rPr>
              <a:t>switch </a:t>
            </a:r>
            <a:r>
              <a:rPr lang="en-US" dirty="0">
                <a:effectLst/>
              </a:rPr>
              <a:t>(day){</a:t>
            </a:r>
            <a:endParaRPr lang="en-US" b="1" dirty="0">
              <a:effectLst/>
            </a:endParaRP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	</a:t>
            </a:r>
            <a:r>
              <a:rPr lang="en-US" b="1" dirty="0" smtClean="0">
                <a:effectLst/>
              </a:rPr>
              <a:t>case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3:  </a:t>
            </a:r>
            <a:endParaRPr lang="en-US" dirty="0" smtClean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</a:t>
            </a:r>
            <a:r>
              <a:rPr lang="en-US" dirty="0" smtClean="0">
                <a:effectLst/>
              </a:rPr>
              <a:t>	</a:t>
            </a:r>
            <a:r>
              <a:rPr lang="en-US" dirty="0" err="1" smtClean="0">
                <a:effectLst/>
              </a:rPr>
              <a:t>System.out.println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("Wednesday");  </a:t>
            </a:r>
            <a:endParaRPr lang="en-US" dirty="0" smtClean="0">
              <a:effectLst/>
            </a:endParaRP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	</a:t>
            </a:r>
            <a:r>
              <a:rPr lang="en-US" b="1" dirty="0" smtClean="0">
                <a:effectLst/>
              </a:rPr>
              <a:t>	break</a:t>
            </a:r>
            <a:r>
              <a:rPr lang="en-US" dirty="0" smtClean="0">
                <a:effectLst/>
              </a:rPr>
              <a:t>;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	</a:t>
            </a:r>
            <a:r>
              <a:rPr lang="en-US" b="1" dirty="0" smtClean="0">
                <a:effectLst/>
              </a:rPr>
              <a:t>case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4:  </a:t>
            </a:r>
            <a:endParaRPr lang="en-US" dirty="0" smtClean="0">
              <a:effectLst/>
            </a:endParaRPr>
          </a:p>
          <a:p>
            <a:pPr marL="414000" lvl="1" indent="0" hangingPunct="0">
              <a:buNone/>
            </a:pPr>
            <a:r>
              <a:rPr lang="en-US" dirty="0" smtClean="0">
                <a:effectLst/>
              </a:rPr>
              <a:t>		</a:t>
            </a:r>
            <a:r>
              <a:rPr lang="en-US" dirty="0" err="1" smtClean="0">
                <a:effectLst/>
              </a:rPr>
              <a:t>System.out.println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("Thursday");  </a:t>
            </a:r>
            <a:endParaRPr lang="en-US" dirty="0" smtClean="0">
              <a:effectLst/>
            </a:endParaRPr>
          </a:p>
          <a:p>
            <a:pPr marL="414000" lvl="1" indent="0" hangingPunct="0">
              <a:buNone/>
            </a:pPr>
            <a:r>
              <a:rPr lang="en-US" b="1" dirty="0">
                <a:effectLst/>
              </a:rPr>
              <a:t>	</a:t>
            </a:r>
            <a:r>
              <a:rPr lang="en-US" b="1" dirty="0" smtClean="0">
                <a:effectLst/>
              </a:rPr>
              <a:t>	break</a:t>
            </a:r>
            <a:r>
              <a:rPr lang="en-US" dirty="0">
                <a:effectLst/>
              </a:rPr>
              <a:t>;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	</a:t>
            </a:r>
            <a:r>
              <a:rPr lang="en-US" b="1" dirty="0" smtClean="0">
                <a:effectLst/>
              </a:rPr>
              <a:t>case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5:  </a:t>
            </a:r>
            <a:endParaRPr lang="en-US" dirty="0" smtClean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</a:t>
            </a:r>
            <a:r>
              <a:rPr lang="en-US" dirty="0" smtClean="0">
                <a:effectLst/>
              </a:rPr>
              <a:t>	</a:t>
            </a:r>
            <a:r>
              <a:rPr lang="en-US" dirty="0" err="1" smtClean="0">
                <a:effectLst/>
              </a:rPr>
              <a:t>System.out.println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("Friday");  </a:t>
            </a:r>
            <a:endParaRPr lang="en-US" dirty="0" smtClean="0">
              <a:effectLst/>
            </a:endParaRP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	</a:t>
            </a:r>
            <a:r>
              <a:rPr lang="en-US" b="1" dirty="0" smtClean="0">
                <a:effectLst/>
              </a:rPr>
              <a:t>	break</a:t>
            </a:r>
            <a:r>
              <a:rPr lang="en-US" dirty="0">
                <a:effectLst/>
              </a:rPr>
              <a:t>;</a:t>
            </a:r>
          </a:p>
          <a:p>
            <a:pPr marL="36900" indent="0" hangingPunct="0">
              <a:buNone/>
            </a:pPr>
            <a:r>
              <a:rPr lang="en-US" b="1" dirty="0" smtClean="0">
                <a:effectLst/>
              </a:rPr>
              <a:t>	default</a:t>
            </a:r>
            <a:r>
              <a:rPr lang="en-US" dirty="0">
                <a:effectLst/>
              </a:rPr>
              <a:t>:  </a:t>
            </a:r>
            <a:endParaRPr lang="en-US" dirty="0" smtClean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</a:t>
            </a:r>
            <a:r>
              <a:rPr lang="en-US" dirty="0" smtClean="0">
                <a:effectLst/>
              </a:rPr>
              <a:t>	</a:t>
            </a:r>
            <a:r>
              <a:rPr lang="en-US" dirty="0" err="1" smtClean="0">
                <a:effectLst/>
              </a:rPr>
              <a:t>System.out.println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("not a valid day");  </a:t>
            </a:r>
            <a:endParaRPr lang="en-US" dirty="0" smtClean="0">
              <a:effectLst/>
            </a:endParaRP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	</a:t>
            </a:r>
            <a:r>
              <a:rPr lang="en-US" b="1" dirty="0" smtClean="0">
                <a:effectLst/>
              </a:rPr>
              <a:t>	break</a:t>
            </a:r>
            <a:r>
              <a:rPr lang="en-US" dirty="0">
                <a:effectLst/>
              </a:rPr>
              <a:t>;</a:t>
            </a:r>
          </a:p>
          <a:p>
            <a:pPr marL="36900" indent="0" hangingPunct="0">
              <a:buNone/>
            </a:pPr>
            <a:r>
              <a:rPr lang="en-US" dirty="0" smtClean="0">
                <a:effectLst/>
              </a:rPr>
              <a:t>}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6076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deThem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" id="{B8A59018-7931-44E3-9721-E44C8EB5FAD5}" vid="{9A65071C-D8AC-49FA-A08A-3743466ADE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</Template>
  <TotalTime>255</TotalTime>
  <Words>165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Calisto MT</vt:lpstr>
      <vt:lpstr>Courier New</vt:lpstr>
      <vt:lpstr>Trebuchet MS</vt:lpstr>
      <vt:lpstr>Wingdings 2</vt:lpstr>
      <vt:lpstr>SlideTheme</vt:lpstr>
      <vt:lpstr>Switch Statements</vt:lpstr>
      <vt:lpstr>Switch Statements</vt:lpstr>
      <vt:lpstr>Switch Statements</vt:lpstr>
      <vt:lpstr>Switch Statements</vt:lpstr>
      <vt:lpstr>Switch Statement set up</vt:lpstr>
      <vt:lpstr>PowerPoint Presentation</vt:lpstr>
      <vt:lpstr>Common Error</vt:lpstr>
      <vt:lpstr>PowerPoint Presentation</vt:lpstr>
    </vt:vector>
  </TitlesOfParts>
  <Company>Austin Independent School District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Phillips</dc:creator>
  <cp:lastModifiedBy>Elizabeth Phillips</cp:lastModifiedBy>
  <cp:revision>56</cp:revision>
  <dcterms:created xsi:type="dcterms:W3CDTF">2016-11-01T16:02:59Z</dcterms:created>
  <dcterms:modified xsi:type="dcterms:W3CDTF">2016-11-17T19:11:10Z</dcterms:modified>
</cp:coreProperties>
</file>