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54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2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2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55BFC4-21B3-4FDB-809C-F3343571DEE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A97A46-177E-4DFB-AE17-9E78D30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9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1123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b="1" dirty="0" smtClean="0">
                <a:effectLst/>
              </a:rPr>
              <a:t>for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= </a:t>
            </a:r>
            <a:r>
              <a:rPr lang="en-US" dirty="0" smtClean="0">
                <a:effectLst/>
              </a:rPr>
              <a:t>25;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&gt;= 0;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-=3){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 smtClean="0">
                <a:effectLst/>
              </a:rPr>
              <a:t>System.out.print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);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char</a:t>
            </a:r>
            <a:r>
              <a:rPr lang="en-US" dirty="0">
                <a:effectLst/>
              </a:rPr>
              <a:t> letter;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(letter = 'A'; letter &lt;= 'Z'; letter++){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System.out.print</a:t>
            </a:r>
            <a:r>
              <a:rPr lang="en-US" dirty="0">
                <a:effectLst/>
              </a:rPr>
              <a:t>(letter);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0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Common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(loop = 1;  loop &lt;= 10;  loop++);   // note ″;″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System.out.print</a:t>
            </a:r>
            <a:r>
              <a:rPr lang="en-US" dirty="0">
                <a:effectLst/>
              </a:rPr>
              <a:t>(loop);</a:t>
            </a:r>
          </a:p>
        </p:txBody>
      </p:sp>
    </p:spTree>
    <p:extLst>
      <p:ext uri="{BB962C8B-B14F-4D97-AF65-F5344CB8AC3E}">
        <p14:creationId xmlns:p14="http://schemas.microsoft.com/office/powerpoint/2010/main" val="14554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Different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154" y="1900891"/>
            <a:ext cx="6615044" cy="4957109"/>
          </a:xfrm>
        </p:spPr>
        <p:txBody>
          <a:bodyPr>
            <a:normAutofit fontScale="775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number = 1;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for(; number &lt;= 10; number++){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for(int a = 1; a &lt;= 10; a++){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374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Different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0891"/>
            <a:ext cx="12191999" cy="4957109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125;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number; 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25140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To nest loops means to place one loop inside of another loop.  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The statement of the outer loop will be another inner loop.</a:t>
            </a:r>
          </a:p>
        </p:txBody>
      </p:sp>
    </p:spTree>
    <p:extLst>
      <p:ext uri="{BB962C8B-B14F-4D97-AF65-F5344CB8AC3E}">
        <p14:creationId xmlns:p14="http://schemas.microsoft.com/office/powerpoint/2010/main" val="24365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0050"/>
            <a:ext cx="7652084" cy="4957109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 row = 1;  row &lt;= 4;  row++){</a:t>
            </a:r>
          </a:p>
          <a:p>
            <a:pPr marL="414000" lvl="1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 col=1;  col &lt;= 8;  col++){</a:t>
            </a:r>
          </a:p>
          <a:p>
            <a:pPr marL="414000" lvl="1" indent="0" hangingPunct="0">
              <a:buNone/>
            </a:pPr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System.out.print</a:t>
            </a:r>
            <a:r>
              <a:rPr lang="en-US" dirty="0">
                <a:effectLst/>
              </a:rPr>
              <a:t>("*");</a:t>
            </a:r>
          </a:p>
          <a:p>
            <a:pPr marL="414000" lvl="1" indent="0" hangingPunct="0">
              <a:buNone/>
            </a:pPr>
            <a:r>
              <a:rPr lang="en-US" dirty="0">
                <a:effectLst/>
              </a:rPr>
              <a:t>}</a:t>
            </a:r>
          </a:p>
          <a:p>
            <a:pPr marL="414000" lvl="1" indent="0" hangingPunct="0">
              <a:buNone/>
            </a:pP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 );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0021" y="2101515"/>
            <a:ext cx="3015916" cy="30469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Run Output: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hangingPunct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********</a:t>
            </a:r>
          </a:p>
          <a:p>
            <a:pPr hangingPunct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********</a:t>
            </a:r>
          </a:p>
          <a:p>
            <a:pPr hangingPunct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********</a:t>
            </a:r>
          </a:p>
          <a:p>
            <a:pPr hangingPunct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********</a:t>
            </a:r>
          </a:p>
        </p:txBody>
      </p:sp>
    </p:spTree>
    <p:extLst>
      <p:ext uri="{BB962C8B-B14F-4D97-AF65-F5344CB8AC3E}">
        <p14:creationId xmlns:p14="http://schemas.microsoft.com/office/powerpoint/2010/main" val="16927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-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(statement1; expression2; statement3){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statement4;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727" y="144378"/>
            <a:ext cx="4786546" cy="970450"/>
          </a:xfrm>
        </p:spPr>
        <p:txBody>
          <a:bodyPr/>
          <a:lstStyle/>
          <a:p>
            <a:r>
              <a:rPr lang="en-US" dirty="0"/>
              <a:t>For loop -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862" y="1114828"/>
            <a:ext cx="9005637" cy="267913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(statement1; expression2; statement3){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statement4;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137" y="4203031"/>
            <a:ext cx="11325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Statement1 initializes the loop variable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Ex: int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7158" y="1465344"/>
            <a:ext cx="2393273" cy="59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727" y="144378"/>
            <a:ext cx="4786546" cy="970450"/>
          </a:xfrm>
        </p:spPr>
        <p:txBody>
          <a:bodyPr/>
          <a:lstStyle/>
          <a:p>
            <a:r>
              <a:rPr lang="en-US" dirty="0"/>
              <a:t>For loop -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225" y="1114828"/>
            <a:ext cx="9155106" cy="267913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(statement1; expression2; statement3){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statement4;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137" y="4203031"/>
            <a:ext cx="11325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Expression2 is a boolean expression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&lt;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7432" y="1491720"/>
            <a:ext cx="2393273" cy="59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727" y="144378"/>
            <a:ext cx="4786546" cy="970450"/>
          </a:xfrm>
        </p:spPr>
        <p:txBody>
          <a:bodyPr/>
          <a:lstStyle/>
          <a:p>
            <a:r>
              <a:rPr lang="en-US" dirty="0"/>
              <a:t>For loop -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685" y="1114828"/>
            <a:ext cx="9090629" cy="267913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(statement1; expression2; statement3){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statement4;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137" y="4203031"/>
            <a:ext cx="11325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Statement3 alters the key value, usually via an increment/decrement statement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+= 2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3748" y="1491720"/>
            <a:ext cx="2393273" cy="59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727" y="144378"/>
            <a:ext cx="4786546" cy="970450"/>
          </a:xfrm>
        </p:spPr>
        <p:txBody>
          <a:bodyPr/>
          <a:lstStyle/>
          <a:p>
            <a:r>
              <a:rPr lang="en-US" dirty="0"/>
              <a:t>For loop -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862" y="1114828"/>
            <a:ext cx="9243029" cy="267913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(statement1; expression2; statement3){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statement4;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137" y="4203031"/>
            <a:ext cx="11325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Statement4 is the task to be done during each iteration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(“Hi”);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8191" y="2205545"/>
            <a:ext cx="2393273" cy="59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 loop = 1;  loop &lt;= 10;  loop++){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 smtClean="0">
                <a:effectLst/>
              </a:rPr>
              <a:t>System.out.print</a:t>
            </a:r>
            <a:r>
              <a:rPr lang="en-US" dirty="0" smtClean="0">
                <a:effectLst/>
              </a:rPr>
              <a:t>(loop);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>
                <a:effectLst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0673" y="336885"/>
            <a:ext cx="2197769" cy="6186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16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pic>
        <p:nvPicPr>
          <p:cNvPr id="4" name="Picture 3" descr="f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29" y="1780674"/>
            <a:ext cx="5903494" cy="4588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5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 for loop is great for when there is a known number  of times that you would like to repeat an action.</a:t>
            </a:r>
          </a:p>
        </p:txBody>
      </p:sp>
    </p:spTree>
    <p:extLst>
      <p:ext uri="{BB962C8B-B14F-4D97-AF65-F5344CB8AC3E}">
        <p14:creationId xmlns:p14="http://schemas.microsoft.com/office/powerpoint/2010/main" val="4589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5C0CDD3-E1C7-4523-9EA2-411D1B642618}" vid="{C1200AF3-32EF-405B-A47F-FBAE56692C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329</TotalTime>
  <Words>298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Calisto MT</vt:lpstr>
      <vt:lpstr>Courier New</vt:lpstr>
      <vt:lpstr>Trebuchet MS</vt:lpstr>
      <vt:lpstr>Wingdings 2</vt:lpstr>
      <vt:lpstr>SlideTheme</vt:lpstr>
      <vt:lpstr>For Loops</vt:lpstr>
      <vt:lpstr>For loop - Set Up</vt:lpstr>
      <vt:lpstr>For loop - Start</vt:lpstr>
      <vt:lpstr>For loop - Stop</vt:lpstr>
      <vt:lpstr>For loop - Stop</vt:lpstr>
      <vt:lpstr>For loop - Stop</vt:lpstr>
      <vt:lpstr>For Loop - Example</vt:lpstr>
      <vt:lpstr>For Loop Structure</vt:lpstr>
      <vt:lpstr>For Loop Usages</vt:lpstr>
      <vt:lpstr>For Loop - Example</vt:lpstr>
      <vt:lpstr>For Loop - Example</vt:lpstr>
      <vt:lpstr>For Loop – Common Mistake</vt:lpstr>
      <vt:lpstr>For Loop – Different Options</vt:lpstr>
      <vt:lpstr>For Loop – Different Options</vt:lpstr>
      <vt:lpstr>Nested Loops</vt:lpstr>
      <vt:lpstr>Nested Loops</vt:lpstr>
      <vt:lpstr>Nested For Loop</vt:lpstr>
    </vt:vector>
  </TitlesOfParts>
  <Company>Austin Independent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</dc:title>
  <dc:creator>Elizabeth Phillips</dc:creator>
  <cp:lastModifiedBy>Windows User</cp:lastModifiedBy>
  <cp:revision>25</cp:revision>
  <dcterms:created xsi:type="dcterms:W3CDTF">2016-12-02T19:49:18Z</dcterms:created>
  <dcterms:modified xsi:type="dcterms:W3CDTF">2017-11-14T13:01:23Z</dcterms:modified>
</cp:coreProperties>
</file>