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>
        <p:scale>
          <a:sx n="40" d="100"/>
          <a:sy n="40" d="100"/>
        </p:scale>
        <p:origin x="312" y="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430-7821-4188-8D59-D2F150A1313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963-35A5-48CE-B39A-0852A7FA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430-7821-4188-8D59-D2F150A1313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963-35A5-48CE-B39A-0852A7FA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430-7821-4188-8D59-D2F150A1313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963-35A5-48CE-B39A-0852A7FA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9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430-7821-4188-8D59-D2F150A1313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963-35A5-48CE-B39A-0852A7FA6B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95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430-7821-4188-8D59-D2F150A1313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963-35A5-48CE-B39A-0852A7FA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6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430-7821-4188-8D59-D2F150A1313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963-35A5-48CE-B39A-0852A7FA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92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430-7821-4188-8D59-D2F150A1313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963-35A5-48CE-B39A-0852A7FA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82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430-7821-4188-8D59-D2F150A1313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963-35A5-48CE-B39A-0852A7FA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79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430-7821-4188-8D59-D2F150A1313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963-35A5-48CE-B39A-0852A7FA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7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430-7821-4188-8D59-D2F150A1313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963-35A5-48CE-B39A-0852A7FA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1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430-7821-4188-8D59-D2F150A1313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963-35A5-48CE-B39A-0852A7FA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1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430-7821-4188-8D59-D2F150A1313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963-35A5-48CE-B39A-0852A7FA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9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430-7821-4188-8D59-D2F150A1313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963-35A5-48CE-B39A-0852A7FA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430-7821-4188-8D59-D2F150A1313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963-35A5-48CE-B39A-0852A7FA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430-7821-4188-8D59-D2F150A1313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963-35A5-48CE-B39A-0852A7FA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3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430-7821-4188-8D59-D2F150A1313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963-35A5-48CE-B39A-0852A7FA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430-7821-4188-8D59-D2F150A1313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963-35A5-48CE-B39A-0852A7FA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2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149430-7821-4188-8D59-D2F150A1313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57CE963-35A5-48CE-B39A-0852A7FA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85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900" indent="0" algn="ctr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None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Picture Lab</a:t>
            </a:r>
          </a:p>
        </p:txBody>
      </p:sp>
    </p:spTree>
    <p:extLst>
      <p:ext uri="{BB962C8B-B14F-4D97-AF65-F5344CB8AC3E}">
        <p14:creationId xmlns:p14="http://schemas.microsoft.com/office/powerpoint/2010/main" val="346776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Digital Pictures and Color</a:t>
            </a:r>
          </a:p>
        </p:txBody>
      </p:sp>
    </p:spTree>
    <p:extLst>
      <p:ext uri="{BB962C8B-B14F-4D97-AF65-F5344CB8AC3E}">
        <p14:creationId xmlns:p14="http://schemas.microsoft.com/office/powerpoint/2010/main" val="279163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look at an advertisement for a digital camera, it will tell you how many </a:t>
            </a:r>
            <a:r>
              <a:rPr lang="en-US" i="1" dirty="0"/>
              <a:t>megapixels </a:t>
            </a:r>
            <a:r>
              <a:rPr lang="en-US" dirty="0"/>
              <a:t>the camera can record. </a:t>
            </a:r>
          </a:p>
          <a:p>
            <a:r>
              <a:rPr lang="en-US" dirty="0"/>
              <a:t>A </a:t>
            </a:r>
            <a:r>
              <a:rPr lang="en-US" i="1" dirty="0"/>
              <a:t>megapixel </a:t>
            </a:r>
            <a:r>
              <a:rPr lang="en-US" dirty="0"/>
              <a:t>is one million pixels. A 16.2 megapixel camera can store the color at over 16 million pixels. </a:t>
            </a:r>
          </a:p>
          <a:p>
            <a:r>
              <a:rPr lang="en-US" dirty="0"/>
              <a:t>Each point is a </a:t>
            </a:r>
            <a:r>
              <a:rPr lang="en-US" i="1" dirty="0"/>
              <a:t>pixel </a:t>
            </a:r>
            <a:r>
              <a:rPr lang="en-US" dirty="0"/>
              <a:t>or </a:t>
            </a:r>
            <a:r>
              <a:rPr lang="en-US" i="1" dirty="0"/>
              <a:t>picture (abbreviated </a:t>
            </a:r>
            <a:r>
              <a:rPr lang="en-US" b="1" i="1" dirty="0"/>
              <a:t>pix</a:t>
            </a:r>
            <a:r>
              <a:rPr lang="en-US" i="1" dirty="0"/>
              <a:t>) </a:t>
            </a:r>
            <a:r>
              <a:rPr lang="en-US" b="1" i="1" dirty="0"/>
              <a:t>el</a:t>
            </a:r>
            <a:r>
              <a:rPr lang="en-US" i="1" dirty="0"/>
              <a:t>ement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1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color of a pixel is recorded using the RGB (Red, Green, Blue) color model, which stores values for red, green, and blue, each ranging from 0 to 255.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1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Color</a:t>
            </a:r>
          </a:p>
        </p:txBody>
      </p:sp>
    </p:spTree>
    <p:extLst>
      <p:ext uri="{BB962C8B-B14F-4D97-AF65-F5344CB8AC3E}">
        <p14:creationId xmlns:p14="http://schemas.microsoft.com/office/powerpoint/2010/main" val="357843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java.awt.Color</a:t>
            </a:r>
            <a:r>
              <a:rPr lang="en-US" dirty="0">
                <a:effectLst/>
              </a:rPr>
              <a:t> class</a:t>
            </a:r>
          </a:p>
          <a:p>
            <a:r>
              <a:rPr lang="en-US" dirty="0">
                <a:effectLst/>
              </a:rPr>
              <a:t>The </a:t>
            </a:r>
            <a:r>
              <a:rPr lang="en-US" i="1" dirty="0" err="1">
                <a:effectLst/>
              </a:rPr>
              <a:t>awt</a:t>
            </a:r>
            <a:r>
              <a:rPr lang="en-US" i="1" dirty="0">
                <a:effectLst/>
              </a:rPr>
              <a:t> </a:t>
            </a:r>
            <a:r>
              <a:rPr lang="en-US" dirty="0">
                <a:effectLst/>
              </a:rPr>
              <a:t>stands for Abstract Windowing Toolkit, which is the package that contains the original Graphical User Interface (GUI) classes developed for Java.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1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java.awt.Color</a:t>
            </a:r>
            <a:r>
              <a:rPr lang="en-US" dirty="0">
                <a:effectLst/>
              </a:rPr>
              <a:t> class</a:t>
            </a:r>
          </a:p>
          <a:p>
            <a:r>
              <a:rPr lang="en-US" dirty="0">
                <a:effectLst/>
              </a:rPr>
              <a:t>This is the </a:t>
            </a:r>
            <a:r>
              <a:rPr lang="en-US" i="1" dirty="0">
                <a:effectLst/>
              </a:rPr>
              <a:t>full name </a:t>
            </a:r>
            <a:r>
              <a:rPr lang="en-US" dirty="0">
                <a:effectLst/>
              </a:rPr>
              <a:t>for the Color class, which includes the </a:t>
            </a:r>
            <a:r>
              <a:rPr lang="en-US" i="1" dirty="0">
                <a:effectLst/>
              </a:rPr>
              <a:t>package </a:t>
            </a:r>
            <a:r>
              <a:rPr lang="en-US" dirty="0">
                <a:effectLst/>
              </a:rPr>
              <a:t>name of </a:t>
            </a:r>
            <a:r>
              <a:rPr lang="en-US" dirty="0" err="1">
                <a:effectLst/>
              </a:rPr>
              <a:t>java.awt</a:t>
            </a:r>
            <a:r>
              <a:rPr lang="en-US" dirty="0">
                <a:effectLst/>
              </a:rPr>
              <a:t> followed by a period and then the class name Color.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0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6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38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" id="{C5C0CDD3-E1C7-4523-9EA2-411D1B642618}" vid="{C1200AF3-32EF-405B-A47F-FBAE56692C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</Template>
  <TotalTime>37</TotalTime>
  <Words>181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SlideTheme</vt:lpstr>
      <vt:lpstr>Picture Lab</vt:lpstr>
      <vt:lpstr>Introduction to Digital Pictures and Color</vt:lpstr>
      <vt:lpstr>Pixels</vt:lpstr>
      <vt:lpstr>Pixels</vt:lpstr>
      <vt:lpstr>Picking a Color</vt:lpstr>
      <vt:lpstr>Color Class</vt:lpstr>
      <vt:lpstr>Color Class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Picture Lab</dc:title>
  <dc:creator>Elizabeth Phillips</dc:creator>
  <cp:lastModifiedBy>Elizabeth Phillips</cp:lastModifiedBy>
  <cp:revision>13</cp:revision>
  <dcterms:created xsi:type="dcterms:W3CDTF">2017-04-03T00:52:38Z</dcterms:created>
  <dcterms:modified xsi:type="dcterms:W3CDTF">2017-04-03T01:29:41Z</dcterms:modified>
</cp:coreProperties>
</file>