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1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99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1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48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36900" indent="0">
              <a:buNone/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0"/>
            <a:ext cx="907576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bg2">
                    <a:lumMod val="90000"/>
                    <a:lumOff val="1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95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0"/>
            <a:ext cx="907576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bg2">
                    <a:lumMod val="90000"/>
                    <a:lumOff val="1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70450"/>
            <a:ext cx="907576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bg2">
                    <a:lumMod val="90000"/>
                    <a:lumOff val="1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7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70450"/>
            <a:ext cx="9075761" cy="0"/>
          </a:xfrm>
          <a:prstGeom prst="line">
            <a:avLst/>
          </a:prstGeom>
          <a:ln w="66675" cap="flat">
            <a:gradFill flip="none" rotWithShape="1">
              <a:gsLst>
                <a:gs pos="0">
                  <a:schemeClr val="bg2">
                    <a:lumMod val="90000"/>
                    <a:lumOff val="1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0450"/>
            <a:ext cx="12192000" cy="5887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319E87-8350-4BEF-A91E-29C161C2AD75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47148A-3E58-4C43-9922-95C851D9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9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661" r:id="rId20"/>
    <p:sldLayoutId id="2147483663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and Binary Search</a:t>
            </a:r>
          </a:p>
        </p:txBody>
      </p:sp>
    </p:spTree>
    <p:extLst>
      <p:ext uri="{BB962C8B-B14F-4D97-AF65-F5344CB8AC3E}">
        <p14:creationId xmlns:p14="http://schemas.microsoft.com/office/powerpoint/2010/main" val="3747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/>
              <a:t>Worst Case: O(N)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>
                <a:effectLst/>
              </a:rPr>
              <a:t>Starting at the beginning of a list or sequence, sorted or not, and searching one-by-one through each item, in the order they exist in the list, until the value is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Binary: anything with two possible options or parts. </a:t>
            </a:r>
          </a:p>
          <a:p>
            <a:pPr marL="36900" indent="0" algn="ctr">
              <a:buNone/>
            </a:pPr>
            <a:r>
              <a:rPr lang="en-US" dirty="0">
                <a:effectLst/>
              </a:rPr>
              <a:t>A binary search involves binary decisions – decisions with two choices.</a:t>
            </a:r>
          </a:p>
        </p:txBody>
      </p:sp>
    </p:spTree>
    <p:extLst>
      <p:ext uri="{BB962C8B-B14F-4D97-AF65-F5344CB8AC3E}">
        <p14:creationId xmlns:p14="http://schemas.microsoft.com/office/powerpoint/2010/main" val="23517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following steps on a 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sorted</a:t>
            </a:r>
            <a:r>
              <a:rPr lang="en-US" b="1" dirty="0"/>
              <a:t> </a:t>
            </a:r>
            <a:r>
              <a:rPr lang="en-US" dirty="0"/>
              <a:t>list:</a:t>
            </a:r>
          </a:p>
          <a:p>
            <a:pPr marL="608400" indent="-571500">
              <a:buFont typeface="Arial" panose="020B0604020202020204" pitchFamily="34" charset="0"/>
              <a:buChar char="•"/>
            </a:pPr>
            <a:r>
              <a:rPr lang="en-US" dirty="0"/>
              <a:t>Divide the list in half</a:t>
            </a:r>
          </a:p>
          <a:p>
            <a:pPr marL="608400" indent="-571500">
              <a:buFont typeface="Arial" panose="020B0604020202020204" pitchFamily="34" charset="0"/>
              <a:buChar char="•"/>
            </a:pPr>
            <a:r>
              <a:rPr lang="en-US" dirty="0"/>
              <a:t>Examine the value in the middle</a:t>
            </a:r>
          </a:p>
          <a:p>
            <a:pPr marL="1291500" lvl="1" indent="-571500">
              <a:buFont typeface="Arial" panose="020B0604020202020204" pitchFamily="34" charset="0"/>
              <a:buChar char="•"/>
            </a:pPr>
            <a:r>
              <a:rPr lang="en-US" dirty="0"/>
              <a:t>Is the target greater than or equal to?</a:t>
            </a:r>
          </a:p>
        </p:txBody>
      </p:sp>
    </p:spTree>
    <p:extLst>
      <p:ext uri="{BB962C8B-B14F-4D97-AF65-F5344CB8AC3E}">
        <p14:creationId xmlns:p14="http://schemas.microsoft.com/office/powerpoint/2010/main" val="134258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810224"/>
          </a:xfrm>
        </p:spPr>
        <p:txBody>
          <a:bodyPr/>
          <a:lstStyle/>
          <a:p>
            <a:r>
              <a:rPr lang="en-US" dirty="0"/>
              <a:t>Searching for 492 in a list from 1 to 1024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86" y="1780675"/>
            <a:ext cx="6754228" cy="51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Using the example in the previous slides, the following checks were made:</a:t>
            </a:r>
          </a:p>
          <a:p>
            <a:endParaRPr lang="en-US" dirty="0"/>
          </a:p>
          <a:p>
            <a:r>
              <a:rPr lang="en-US" dirty="0">
                <a:effectLst/>
              </a:rPr>
              <a:t>1024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512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256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128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64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32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16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8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4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2 </a:t>
            </a:r>
            <a:r>
              <a:rPr lang="en-US" dirty="0">
                <a:effectLst/>
                <a:sym typeface="Symbol" panose="05050102010706020507" pitchFamily="18" charset="2"/>
              </a:rPr>
              <a:t></a:t>
            </a:r>
            <a:r>
              <a:rPr lang="en-US" dirty="0">
                <a:effectLst/>
              </a:rPr>
              <a:t> 1</a:t>
            </a:r>
          </a:p>
          <a:p>
            <a:endParaRPr lang="en-US" dirty="0">
              <a:effectLst/>
            </a:endParaRPr>
          </a:p>
          <a:p>
            <a:pPr algn="ctr"/>
            <a:r>
              <a:rPr lang="en-US" dirty="0">
                <a:effectLst/>
              </a:rPr>
              <a:t>10 comparisons vs 1024!</a:t>
            </a:r>
          </a:p>
        </p:txBody>
      </p:sp>
    </p:spTree>
    <p:extLst>
      <p:ext uri="{BB962C8B-B14F-4D97-AF65-F5344CB8AC3E}">
        <p14:creationId xmlns:p14="http://schemas.microsoft.com/office/powerpoint/2010/main" val="27410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23" y="1111960"/>
            <a:ext cx="8294209" cy="5529472"/>
          </a:xfrm>
        </p:spPr>
      </p:pic>
    </p:spTree>
    <p:extLst>
      <p:ext uri="{BB962C8B-B14F-4D97-AF65-F5344CB8AC3E}">
        <p14:creationId xmlns:p14="http://schemas.microsoft.com/office/powerpoint/2010/main" val="15743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O(log n)</a:t>
            </a:r>
            <a:endParaRPr lang="en-US" dirty="0">
              <a:effectLst/>
            </a:endParaRPr>
          </a:p>
          <a:p>
            <a:pPr algn="ctr"/>
            <a:r>
              <a:rPr lang="en-US" dirty="0">
                <a:effectLst/>
              </a:rPr>
              <a:t>Way smaller than a possible</a:t>
            </a:r>
          </a:p>
          <a:p>
            <a:pPr algn="ctr"/>
            <a:r>
              <a:rPr lang="en-US" dirty="0">
                <a:effectLst/>
              </a:rPr>
              <a:t>O(N)</a:t>
            </a:r>
          </a:p>
          <a:p>
            <a:pPr algn="ctr"/>
            <a:endParaRPr lang="en-US" dirty="0">
              <a:effectLst/>
            </a:endParaRPr>
          </a:p>
          <a:p>
            <a:pPr algn="ctr"/>
            <a:r>
              <a:rPr lang="en-US">
                <a:effectLst/>
              </a:rPr>
              <a:t>A list double the size, 2048, </a:t>
            </a:r>
            <a:r>
              <a:rPr lang="en-US" dirty="0">
                <a:effectLst/>
              </a:rPr>
              <a:t>would only add one more step!</a:t>
            </a:r>
          </a:p>
        </p:txBody>
      </p:sp>
    </p:spTree>
    <p:extLst>
      <p:ext uri="{BB962C8B-B14F-4D97-AF65-F5344CB8AC3E}">
        <p14:creationId xmlns:p14="http://schemas.microsoft.com/office/powerpoint/2010/main" val="257070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3CC3327-85E3-47A0-BA4A-1BC85531319F}" vid="{41883CC8-64D8-43EE-A75E-87067D8F57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82</TotalTime>
  <Words>191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Symbol</vt:lpstr>
      <vt:lpstr>Trebuchet MS</vt:lpstr>
      <vt:lpstr>Wingdings 2</vt:lpstr>
      <vt:lpstr>SlideTheme</vt:lpstr>
      <vt:lpstr>Sequential and Binary Search</vt:lpstr>
      <vt:lpstr>Sequential Search</vt:lpstr>
      <vt:lpstr>Binary Search</vt:lpstr>
      <vt:lpstr>Binary Search Algorithm</vt:lpstr>
      <vt:lpstr>Binary Search: Example</vt:lpstr>
      <vt:lpstr>Binary Search: Order</vt:lpstr>
      <vt:lpstr>Binary Search</vt:lpstr>
      <vt:lpstr>Binary Search: Order</vt:lpstr>
    </vt:vector>
  </TitlesOfParts>
  <Company>Austin Independent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and Binary Search</dc:title>
  <dc:creator>Elizabeth Phillips</dc:creator>
  <cp:lastModifiedBy>Elizabeth Phillips</cp:lastModifiedBy>
  <cp:revision>17</cp:revision>
  <dcterms:created xsi:type="dcterms:W3CDTF">2017-04-11T19:50:25Z</dcterms:created>
  <dcterms:modified xsi:type="dcterms:W3CDTF">2017-04-20T19:46:35Z</dcterms:modified>
</cp:coreProperties>
</file>