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8FE"/>
    <a:srgbClr val="F68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5" d="100"/>
          <a:sy n="25" d="100"/>
        </p:scale>
        <p:origin x="9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945943"/>
            <a:ext cx="21600319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9454516"/>
            <a:ext cx="21600319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9F8F-B937-4EE3-AB77-85C91DFEADF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C537-574B-4DF0-88AC-ECA7EAB7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8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9F8F-B937-4EE3-AB77-85C91DFEADF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C537-574B-4DF0-88AC-ECA7EAB7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9F8F-B937-4EE3-AB77-85C91DFEADF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C537-574B-4DF0-88AC-ECA7EAB7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1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9F8F-B937-4EE3-AB77-85C91DFEADF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C537-574B-4DF0-88AC-ECA7EAB7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9F8F-B937-4EE3-AB77-85C91DFEADF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C537-574B-4DF0-88AC-ECA7EAB7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791843"/>
            <a:ext cx="12240181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791843"/>
            <a:ext cx="12240181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9F8F-B937-4EE3-AB77-85C91DFEADF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C537-574B-4DF0-88AC-ECA7EAB7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0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575242"/>
            <a:ext cx="12183929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412664"/>
            <a:ext cx="12243932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575242"/>
            <a:ext cx="12243932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9F8F-B937-4EE3-AB77-85C91DFEADF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C537-574B-4DF0-88AC-ECA7EAB7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3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9F8F-B937-4EE3-AB77-85C91DFEADF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C537-574B-4DF0-88AC-ECA7EAB7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6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9F8F-B937-4EE3-AB77-85C91DFEADF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C537-574B-4DF0-88AC-ECA7EAB7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591763"/>
            <a:ext cx="14580215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9F8F-B937-4EE3-AB77-85C91DFEADF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C537-574B-4DF0-88AC-ECA7EAB7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1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591763"/>
            <a:ext cx="14580215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9F8F-B937-4EE3-AB77-85C91DFEADF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C537-574B-4DF0-88AC-ECA7EAB7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9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791843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69F8F-B937-4EE3-AB77-85C91DFEADF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6683949"/>
            <a:ext cx="972014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FC537-574B-4DF0-88AC-ECA7EAB7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7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8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AA2AB9-E6C3-4E85-A3BF-4F8322F99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626" r="3604"/>
          <a:stretch/>
        </p:blipFill>
        <p:spPr>
          <a:xfrm>
            <a:off x="20088089" y="8096950"/>
            <a:ext cx="2065524" cy="3417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A8E535-12EB-4351-8545-54306F78CB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4250" r="1087"/>
          <a:stretch/>
        </p:blipFill>
        <p:spPr>
          <a:xfrm>
            <a:off x="10382223" y="4564164"/>
            <a:ext cx="2139122" cy="3477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D9EE72-D2AF-4068-A270-DBBA81B26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85" b="1359"/>
          <a:stretch/>
        </p:blipFill>
        <p:spPr>
          <a:xfrm>
            <a:off x="16425301" y="4390551"/>
            <a:ext cx="2169901" cy="3479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DDDD54-8457-4D5A-B9D8-BB8A700A9D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11" t="2817" r="-1711" b="494"/>
          <a:stretch/>
        </p:blipFill>
        <p:spPr>
          <a:xfrm>
            <a:off x="9120247" y="8237127"/>
            <a:ext cx="3477035" cy="5575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D4E511-A50F-47BB-BDA4-058D52A28F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37"/>
          <a:stretch/>
        </p:blipFill>
        <p:spPr>
          <a:xfrm>
            <a:off x="12800257" y="11514565"/>
            <a:ext cx="2124562" cy="34421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CC6FC0-4346-4996-841E-8484BAF59BB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852"/>
          <a:stretch/>
        </p:blipFill>
        <p:spPr>
          <a:xfrm>
            <a:off x="6753524" y="6895291"/>
            <a:ext cx="2126898" cy="34176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581368-B9C9-40DD-B72C-EE1D9591E18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469"/>
          <a:stretch/>
        </p:blipFill>
        <p:spPr>
          <a:xfrm>
            <a:off x="16445610" y="8096950"/>
            <a:ext cx="3412801" cy="5548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117709-15B3-484D-98C0-11D53D832A3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835"/>
          <a:stretch/>
        </p:blipFill>
        <p:spPr>
          <a:xfrm>
            <a:off x="12784379" y="5673619"/>
            <a:ext cx="3431552" cy="5548007"/>
          </a:xfrm>
          <a:prstGeom prst="rect">
            <a:avLst/>
          </a:prstGeom>
        </p:spPr>
      </p:pic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2D85431B-EC71-41D7-A045-D528135AA8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378" y="2526759"/>
            <a:ext cx="2140440" cy="2853921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9BED03-E39A-499D-822B-E0BA88939A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657" y="6056406"/>
            <a:ext cx="2140441" cy="2853923"/>
          </a:xfrm>
          <a:prstGeom prst="rect">
            <a:avLst/>
          </a:prstGeom>
        </p:spPr>
      </p:pic>
      <p:pic>
        <p:nvPicPr>
          <p:cNvPr id="24" name="Picture 23" descr="A picture containing ball, orange, clock, room&#10;&#10;Description automatically generated">
            <a:extLst>
              <a:ext uri="{FF2B5EF4-FFF2-40B4-BE49-F238E27FC236}">
                <a16:creationId xmlns:a16="http://schemas.microsoft.com/office/drawing/2014/main" id="{2554C386-2879-4E70-A49B-FDA6802335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155" y="10719208"/>
            <a:ext cx="2194311" cy="2925748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EAE8AC3F-1B23-4DEC-90EE-3D73612A05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145" y="9758751"/>
            <a:ext cx="2194312" cy="292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5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Poggie</dc:creator>
  <cp:lastModifiedBy>Elizabeth Poggie</cp:lastModifiedBy>
  <cp:revision>6</cp:revision>
  <dcterms:created xsi:type="dcterms:W3CDTF">2020-09-22T20:53:33Z</dcterms:created>
  <dcterms:modified xsi:type="dcterms:W3CDTF">2020-09-22T22:03:26Z</dcterms:modified>
</cp:coreProperties>
</file>