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64" r:id="rId16"/>
    <p:sldId id="265" r:id="rId17"/>
    <p:sldId id="266" r:id="rId18"/>
    <p:sldId id="267" r:id="rId19"/>
  </p:sldIdLst>
  <p:sldSz cx="9144000" cy="5143500" type="screen16x9"/>
  <p:notesSz cx="6858000" cy="9144000"/>
  <p:embeddedFontLst>
    <p:embeddedFont>
      <p:font typeface="Google Sans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F3C6C-B891-4319-A50D-4EB130C2A47A}" v="2" dt="2023-09-17T20:48:27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Morris" userId="d33e4a3ba0af58dc" providerId="LiveId" clId="{983F3C6C-B891-4319-A50D-4EB130C2A47A}"/>
    <pc:docChg chg="addSld modSld">
      <pc:chgData name="Elizabeth Morris" userId="d33e4a3ba0af58dc" providerId="LiveId" clId="{983F3C6C-B891-4319-A50D-4EB130C2A47A}" dt="2023-09-17T20:48:34.712" v="171" actId="1076"/>
      <pc:docMkLst>
        <pc:docMk/>
      </pc:docMkLst>
      <pc:sldChg chg="modSp mod">
        <pc:chgData name="Elizabeth Morris" userId="d33e4a3ba0af58dc" providerId="LiveId" clId="{983F3C6C-B891-4319-A50D-4EB130C2A47A}" dt="2023-09-17T20:46:22.806" v="13" actId="20577"/>
        <pc:sldMkLst>
          <pc:docMk/>
          <pc:sldMk cId="0" sldId="257"/>
        </pc:sldMkLst>
        <pc:spChg chg="mod">
          <ac:chgData name="Elizabeth Morris" userId="d33e4a3ba0af58dc" providerId="LiveId" clId="{983F3C6C-B891-4319-A50D-4EB130C2A47A}" dt="2023-09-17T20:46:22.806" v="13" actId="20577"/>
          <ac:spMkLst>
            <pc:docMk/>
            <pc:sldMk cId="0" sldId="257"/>
            <ac:spMk id="66" creationId="{00000000-0000-0000-0000-000000000000}"/>
          </ac:spMkLst>
        </pc:spChg>
      </pc:sldChg>
      <pc:sldChg chg="addSp modSp mod">
        <pc:chgData name="Elizabeth Morris" userId="d33e4a3ba0af58dc" providerId="LiveId" clId="{983F3C6C-B891-4319-A50D-4EB130C2A47A}" dt="2023-09-17T20:48:34.712" v="171" actId="1076"/>
        <pc:sldMkLst>
          <pc:docMk/>
          <pc:sldMk cId="0" sldId="261"/>
        </pc:sldMkLst>
        <pc:picChg chg="mod">
          <ac:chgData name="Elizabeth Morris" userId="d33e4a3ba0af58dc" providerId="LiveId" clId="{983F3C6C-B891-4319-A50D-4EB130C2A47A}" dt="2023-09-17T20:48:34.712" v="171" actId="1076"/>
          <ac:picMkLst>
            <pc:docMk/>
            <pc:sldMk cId="0" sldId="261"/>
            <ac:picMk id="5" creationId="{C06563BE-BB94-571D-9F3F-D714AEEF3198}"/>
          </ac:picMkLst>
        </pc:picChg>
        <pc:picChg chg="add mod ord">
          <ac:chgData name="Elizabeth Morris" userId="d33e4a3ba0af58dc" providerId="LiveId" clId="{983F3C6C-B891-4319-A50D-4EB130C2A47A}" dt="2023-09-17T20:48:30.348" v="170" actId="167"/>
          <ac:picMkLst>
            <pc:docMk/>
            <pc:sldMk cId="0" sldId="261"/>
            <ac:picMk id="6" creationId="{1332EABF-C00E-9D32-062C-E4762EEBFFB6}"/>
          </ac:picMkLst>
        </pc:picChg>
      </pc:sldChg>
      <pc:sldChg chg="modSp mod">
        <pc:chgData name="Elizabeth Morris" userId="d33e4a3ba0af58dc" providerId="LiveId" clId="{983F3C6C-B891-4319-A50D-4EB130C2A47A}" dt="2023-09-17T20:45:06.492" v="3" actId="1076"/>
        <pc:sldMkLst>
          <pc:docMk/>
          <pc:sldMk cId="895822535" sldId="268"/>
        </pc:sldMkLst>
        <pc:spChg chg="mod">
          <ac:chgData name="Elizabeth Morris" userId="d33e4a3ba0af58dc" providerId="LiveId" clId="{983F3C6C-B891-4319-A50D-4EB130C2A47A}" dt="2023-09-17T20:45:06.492" v="3" actId="1076"/>
          <ac:spMkLst>
            <pc:docMk/>
            <pc:sldMk cId="895822535" sldId="268"/>
            <ac:spMk id="2" creationId="{A2123949-2CAB-7E96-6688-28EEAC7C7EB0}"/>
          </ac:spMkLst>
        </pc:spChg>
      </pc:sldChg>
      <pc:sldChg chg="modSp mod">
        <pc:chgData name="Elizabeth Morris" userId="d33e4a3ba0af58dc" providerId="LiveId" clId="{983F3C6C-B891-4319-A50D-4EB130C2A47A}" dt="2023-09-17T20:45:14.430" v="4" actId="1076"/>
        <pc:sldMkLst>
          <pc:docMk/>
          <pc:sldMk cId="3649101353" sldId="270"/>
        </pc:sldMkLst>
        <pc:spChg chg="mod">
          <ac:chgData name="Elizabeth Morris" userId="d33e4a3ba0af58dc" providerId="LiveId" clId="{983F3C6C-B891-4319-A50D-4EB130C2A47A}" dt="2023-09-17T20:45:14.430" v="4" actId="1076"/>
          <ac:spMkLst>
            <pc:docMk/>
            <pc:sldMk cId="3649101353" sldId="270"/>
            <ac:spMk id="3" creationId="{119B044B-3B52-307C-9E07-01DE4F17B3B4}"/>
          </ac:spMkLst>
        </pc:spChg>
      </pc:sldChg>
      <pc:sldChg chg="addSp modSp mod">
        <pc:chgData name="Elizabeth Morris" userId="d33e4a3ba0af58dc" providerId="LiveId" clId="{983F3C6C-B891-4319-A50D-4EB130C2A47A}" dt="2023-09-17T20:44:58.367" v="2" actId="1076"/>
        <pc:sldMkLst>
          <pc:docMk/>
          <pc:sldMk cId="3045843477" sldId="271"/>
        </pc:sldMkLst>
        <pc:spChg chg="mod">
          <ac:chgData name="Elizabeth Morris" userId="d33e4a3ba0af58dc" providerId="LiveId" clId="{983F3C6C-B891-4319-A50D-4EB130C2A47A}" dt="2023-09-17T20:44:56.273" v="1" actId="14100"/>
          <ac:spMkLst>
            <pc:docMk/>
            <pc:sldMk cId="3045843477" sldId="271"/>
            <ac:spMk id="8" creationId="{1EEB22E8-9B3D-9BE7-8AE9-22E59435D74A}"/>
          </ac:spMkLst>
        </pc:spChg>
        <pc:picChg chg="add mod">
          <ac:chgData name="Elizabeth Morris" userId="d33e4a3ba0af58dc" providerId="LiveId" clId="{983F3C6C-B891-4319-A50D-4EB130C2A47A}" dt="2023-09-17T20:44:58.367" v="2" actId="1076"/>
          <ac:picMkLst>
            <pc:docMk/>
            <pc:sldMk cId="3045843477" sldId="271"/>
            <ac:picMk id="9" creationId="{0B026EEC-0B4A-D301-9911-F721419B2C2B}"/>
          </ac:picMkLst>
        </pc:picChg>
      </pc:sldChg>
      <pc:sldChg chg="modSp mod">
        <pc:chgData name="Elizabeth Morris" userId="d33e4a3ba0af58dc" providerId="LiveId" clId="{983F3C6C-B891-4319-A50D-4EB130C2A47A}" dt="2023-09-17T20:45:21.525" v="5" actId="1076"/>
        <pc:sldMkLst>
          <pc:docMk/>
          <pc:sldMk cId="3455966119" sldId="272"/>
        </pc:sldMkLst>
        <pc:spChg chg="mod">
          <ac:chgData name="Elizabeth Morris" userId="d33e4a3ba0af58dc" providerId="LiveId" clId="{983F3C6C-B891-4319-A50D-4EB130C2A47A}" dt="2023-09-17T20:45:21.525" v="5" actId="1076"/>
          <ac:spMkLst>
            <pc:docMk/>
            <pc:sldMk cId="3455966119" sldId="272"/>
            <ac:spMk id="3" creationId="{0BACAB09-0912-B432-76D0-65C283452763}"/>
          </ac:spMkLst>
        </pc:spChg>
      </pc:sldChg>
      <pc:sldChg chg="addSp modSp new mod">
        <pc:chgData name="Elizabeth Morris" userId="d33e4a3ba0af58dc" providerId="LiveId" clId="{983F3C6C-B891-4319-A50D-4EB130C2A47A}" dt="2023-09-17T20:48:18.760" v="168" actId="404"/>
        <pc:sldMkLst>
          <pc:docMk/>
          <pc:sldMk cId="2704550931" sldId="273"/>
        </pc:sldMkLst>
        <pc:spChg chg="add mod">
          <ac:chgData name="Elizabeth Morris" userId="d33e4a3ba0af58dc" providerId="LiveId" clId="{983F3C6C-B891-4319-A50D-4EB130C2A47A}" dt="2023-09-17T20:48:18.760" v="168" actId="404"/>
          <ac:spMkLst>
            <pc:docMk/>
            <pc:sldMk cId="2704550931" sldId="273"/>
            <ac:spMk id="3" creationId="{BAFF64AD-1DAB-9F1C-E1BE-541FB6FCF9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eb0b58b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eb0b58b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eb0b594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0eb0b594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eb0b59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eb0b59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eb0b58b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0eb0b58b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eb0b58b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eb0b58b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eb0b594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eb0b594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b0b5942_1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b0b5942_1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2_2">
    <p:bg>
      <p:bgPr>
        <a:solidFill>
          <a:srgbClr val="4285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hyperlink" Target="https://www.figma.com/file/jQZ6nLCUJcSMTrNXOJpwWq/Untitled?type=design&amp;node-id=38%3A2&amp;mode=design&amp;t=y53nLBiWjKTItgKU-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2858" y="1183109"/>
            <a:ext cx="82059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Google Sans"/>
                <a:ea typeface="Google Sans"/>
                <a:cs typeface="Google Sans"/>
                <a:sym typeface="Google Sans"/>
              </a:rPr>
              <a:t>Bakery App Usability Study</a:t>
            </a:r>
            <a:endParaRPr sz="4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0189" y="2501378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August 2023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Updated September 2023</a:t>
            </a: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Team</a:t>
            </a:r>
            <a:b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UXR/uxd: Elizabeth Rock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23949-2CAB-7E96-6688-28EEAC7C7EB0}"/>
              </a:ext>
            </a:extLst>
          </p:cNvPr>
          <p:cNvSpPr txBox="1"/>
          <p:nvPr/>
        </p:nvSpPr>
        <p:spPr>
          <a:xfrm>
            <a:off x="2066766" y="211008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After Revision</a:t>
            </a:r>
          </a:p>
        </p:txBody>
      </p:sp>
      <p:pic>
        <p:nvPicPr>
          <p:cNvPr id="3" name="Google Shape;116;p21">
            <a:extLst>
              <a:ext uri="{FF2B5EF4-FFF2-40B4-BE49-F238E27FC236}">
                <a16:creationId xmlns:a16="http://schemas.microsoft.com/office/drawing/2014/main" id="{8BB89ADC-4BDC-03E3-2B88-8735DC2BB7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 shot of a menu&#10;">
            <a:extLst>
              <a:ext uri="{FF2B5EF4-FFF2-40B4-BE49-F238E27FC236}">
                <a16:creationId xmlns:a16="http://schemas.microsoft.com/office/drawing/2014/main" id="{1D79A295-81F0-F324-375C-241F3C35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38" y="490246"/>
            <a:ext cx="194337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2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6;p21">
            <a:extLst>
              <a:ext uri="{FF2B5EF4-FFF2-40B4-BE49-F238E27FC236}">
                <a16:creationId xmlns:a16="http://schemas.microsoft.com/office/drawing/2014/main" id="{D9BE6F23-3456-EA3A-70BC-B45B07ABE7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56980-FA82-0AFB-D7D3-69B5323BD99A}"/>
              </a:ext>
            </a:extLst>
          </p:cNvPr>
          <p:cNvSpPr txBox="1"/>
          <p:nvPr/>
        </p:nvSpPr>
        <p:spPr>
          <a:xfrm>
            <a:off x="478972" y="449943"/>
            <a:ext cx="3502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Most users thought the process from start to finish took way to long.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 out of 5 users felt the app wasn’t beneficial as it took to long to get from the menu to confirmation.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Most users had difficulty with navigation that slowed down the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 menu buttons when automatically navigated to cart, user has only back button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i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1300" dirty="0">
                <a:solidFill>
                  <a:srgbClr val="4285F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Light"/>
              </a:rPr>
              <a:t>“It’s frustrating having to keep using the back button as soon as you add something to the cart.” (Participant 1)</a:t>
            </a:r>
            <a:endParaRPr lang="en-US" sz="1300" b="1" i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6" name="Picture 5" descr="A photo of a phone shopping cart.">
            <a:extLst>
              <a:ext uri="{FF2B5EF4-FFF2-40B4-BE49-F238E27FC236}">
                <a16:creationId xmlns:a16="http://schemas.microsoft.com/office/drawing/2014/main" id="{41F90784-6882-472B-EA60-F253AAF1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07" y="428325"/>
            <a:ext cx="1857634" cy="4286848"/>
          </a:xfrm>
          <a:prstGeom prst="rect">
            <a:avLst/>
          </a:prstGeom>
        </p:spPr>
      </p:pic>
      <p:pic>
        <p:nvPicPr>
          <p:cNvPr id="8" name="Graphic 7" descr="Arrow Up with solid fill">
            <a:extLst>
              <a:ext uri="{FF2B5EF4-FFF2-40B4-BE49-F238E27FC236}">
                <a16:creationId xmlns:a16="http://schemas.microsoft.com/office/drawing/2014/main" id="{45BDE600-FAC7-8798-4A52-683F38B08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90437">
            <a:off x="4216175" y="1748292"/>
            <a:ext cx="1366622" cy="13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2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B044B-3B52-307C-9E07-01DE4F17B3B4}"/>
              </a:ext>
            </a:extLst>
          </p:cNvPr>
          <p:cNvSpPr txBox="1"/>
          <p:nvPr/>
        </p:nvSpPr>
        <p:spPr>
          <a:xfrm>
            <a:off x="880325" y="211008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After Revision</a:t>
            </a:r>
          </a:p>
        </p:txBody>
      </p:sp>
      <p:pic>
        <p:nvPicPr>
          <p:cNvPr id="4" name="Google Shape;116;p21">
            <a:extLst>
              <a:ext uri="{FF2B5EF4-FFF2-40B4-BE49-F238E27FC236}">
                <a16:creationId xmlns:a16="http://schemas.microsoft.com/office/drawing/2014/main" id="{AE88E02A-BB57-91A1-44CC-D3C0945A68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ell phone&#10;showing the shopping cart">
            <a:extLst>
              <a:ext uri="{FF2B5EF4-FFF2-40B4-BE49-F238E27FC236}">
                <a16:creationId xmlns:a16="http://schemas.microsoft.com/office/drawing/2014/main" id="{FA5FEA39-AE48-64A8-49DD-8E40949FC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717" y="499772"/>
            <a:ext cx="188621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0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6;p21">
            <a:extLst>
              <a:ext uri="{FF2B5EF4-FFF2-40B4-BE49-F238E27FC236}">
                <a16:creationId xmlns:a16="http://schemas.microsoft.com/office/drawing/2014/main" id="{F7D78E39-AC34-F378-42BA-DE56110667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Menu for a bakery app&#10;">
            <a:extLst>
              <a:ext uri="{FF2B5EF4-FFF2-40B4-BE49-F238E27FC236}">
                <a16:creationId xmlns:a16="http://schemas.microsoft.com/office/drawing/2014/main" id="{D36E5AE2-02B0-8348-C22D-303EA7547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22" y="428325"/>
            <a:ext cx="1810003" cy="4286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4DB33-C85F-5228-8065-CC4361B0B2DE}"/>
              </a:ext>
            </a:extLst>
          </p:cNvPr>
          <p:cNvSpPr txBox="1"/>
          <p:nvPr/>
        </p:nvSpPr>
        <p:spPr>
          <a:xfrm>
            <a:off x="609600" y="428325"/>
            <a:ext cx="4572000" cy="1283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oogle Sans"/>
                <a:ea typeface="Google Sans"/>
                <a:cs typeface="Google Sans"/>
                <a:sym typeface="Google Sans"/>
              </a:rPr>
              <a:t>Most users felt the labels for navigation didn’t help them get through the app quickly.</a:t>
            </a:r>
            <a:endParaRPr lang="en-US"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B22E8-9B3D-9BE7-8AE9-22E59435D74A}"/>
              </a:ext>
            </a:extLst>
          </p:cNvPr>
          <p:cNvSpPr txBox="1"/>
          <p:nvPr/>
        </p:nvSpPr>
        <p:spPr>
          <a:xfrm>
            <a:off x="609600" y="1711369"/>
            <a:ext cx="3962400" cy="230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 out of 5 users felt the labels in the app for functionality were too hard to use.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Some users had difficulty figuring out where to go once using the app.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Labels aren’t clearly defined for user.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“I’m annoyed that the labels are unclear, it makes it harder to find what I want.” (Participant 3)</a:t>
            </a:r>
            <a:endParaRPr lang="en-US" sz="14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" name="Graphic 8" descr="Arrow Up with solid fill">
            <a:extLst>
              <a:ext uri="{FF2B5EF4-FFF2-40B4-BE49-F238E27FC236}">
                <a16:creationId xmlns:a16="http://schemas.microsoft.com/office/drawing/2014/main" id="{0B026EEC-0B4A-D301-9911-F721419B2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90437">
            <a:off x="4498289" y="1830681"/>
            <a:ext cx="1366622" cy="13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4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CAB09-0912-B432-76D0-65C283452763}"/>
              </a:ext>
            </a:extLst>
          </p:cNvPr>
          <p:cNvSpPr txBox="1"/>
          <p:nvPr/>
        </p:nvSpPr>
        <p:spPr>
          <a:xfrm>
            <a:off x="952499" y="211008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After Revision</a:t>
            </a:r>
          </a:p>
        </p:txBody>
      </p:sp>
      <p:pic>
        <p:nvPicPr>
          <p:cNvPr id="4" name="Google Shape;116;p21">
            <a:extLst>
              <a:ext uri="{FF2B5EF4-FFF2-40B4-BE49-F238E27FC236}">
                <a16:creationId xmlns:a16="http://schemas.microsoft.com/office/drawing/2014/main" id="{6953E271-52D7-FCE6-9D9F-EBA51CD2B03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phone showing menu options for a bakery app.">
            <a:extLst>
              <a:ext uri="{FF2B5EF4-FFF2-40B4-BE49-F238E27FC236}">
                <a16:creationId xmlns:a16="http://schemas.microsoft.com/office/drawing/2014/main" id="{C3413A7A-B0DB-1B18-5D0D-D93B068B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1" y="419100"/>
            <a:ext cx="2152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6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Recommendations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22852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41685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239357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258190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463482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482315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53717" y="1443019"/>
            <a:ext cx="1779900" cy="65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Unable to navigate the app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519102" y="132552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Unable to go through the process quickly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754759" y="132552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Unable to utilize buttons as intended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18479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Generally users want to be able to navigate the app without too much difficulty.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526654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Generally users want to be able to get through the process of ordering an item quickly. Especially if they are requesting delivery.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764579" y="2547877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Generally users want to be able to understand label choices so they can navigate the app as desired.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273625" y="404600"/>
            <a:ext cx="46071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Research insights 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86649" y="1252475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Make sure the user can navigate the app without having to much difficulty.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Make sure the process of finding, placing in shopping cart, and checkout are streamlined and uncomplicated for all users.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Make sure all buttons are present and labeled correctly for every user.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sz="46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Table of Contents</a:t>
            </a:r>
            <a:endParaRPr sz="2000" b="1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Review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500" b="1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1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Study Details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2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Themes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3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Insights &amp; Recommendations 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b="1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F64AD-1DAB-9F1C-E1BE-541FB6FCF90B}"/>
              </a:ext>
            </a:extLst>
          </p:cNvPr>
          <p:cNvSpPr txBox="1"/>
          <p:nvPr/>
        </p:nvSpPr>
        <p:spPr>
          <a:xfrm>
            <a:off x="1843087" y="712602"/>
            <a:ext cx="5457825" cy="156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Review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After usability study was conducted, Figma was utilized to update the prototypes to fit the new user recommendations. </a:t>
            </a:r>
            <a:endParaRPr lang="en-US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455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73625" y="404600"/>
            <a:ext cx="55266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Project Background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Google Sans"/>
                <a:ea typeface="Google Sans"/>
                <a:cs typeface="Google Sans"/>
                <a:sym typeface="Google Sans"/>
              </a:rPr>
              <a:t>	We are creating a new mobile app to help people order items for pick-up or delivery from a local bakery. Our purpose is to find out if the user experience, ordering items from the bakery app, is easy or difficult for users to accomplish.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6169938" y="1254500"/>
            <a:ext cx="2723100" cy="36077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3257313" y="1254500"/>
            <a:ext cx="2723100" cy="36077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44700" y="1254500"/>
            <a:ext cx="2723100" cy="36077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46559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Research Questions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65593" y="1591455"/>
            <a:ext cx="2481300" cy="31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How long does it take a user to get from the main screen to the confirmation page in the app?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What can research determine from the user flow or navigation in the app that each user took to get to the confirmation page?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How can the functionality of buttons and labels be changed in order to be more effective for the user.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312598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323346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participants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 males, 2 females. One male had a physical disability. Ages were between 25-65.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16992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Methodology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180671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15 of minutes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United States, remote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Moderated usability study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were instructed to perform their tasks using low-fidelity prototypes.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73625" y="404600"/>
            <a:ext cx="17649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6;p21">
            <a:extLst>
              <a:ext uri="{FF2B5EF4-FFF2-40B4-BE49-F238E27FC236}">
                <a16:creationId xmlns:a16="http://schemas.microsoft.com/office/drawing/2014/main" id="{1332EABF-C00E-9D32-062C-E4762EEBFF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Prototype / Design Tested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0725" y="934250"/>
            <a:ext cx="4406418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https://www.figma.com/file/jQZ6nLCUJcSMTrNXOJpwWq/Untitled?type=design&amp;node-id=38%3A2&amp;mode=design&amp;t=y53nLBiWjKTItgKU-1</a:t>
            </a: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mobile application&#10;&#10;Description automatically generated">
            <a:extLst>
              <a:ext uri="{FF2B5EF4-FFF2-40B4-BE49-F238E27FC236}">
                <a16:creationId xmlns:a16="http://schemas.microsoft.com/office/drawing/2014/main" id="{C06563BE-BB94-571D-9F3F-D714AEEF3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533" y="404509"/>
            <a:ext cx="1838582" cy="4334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Themes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Google Sans"/>
                <a:ea typeface="Google Sans"/>
                <a:cs typeface="Google Sans"/>
                <a:sym typeface="Google Sans"/>
              </a:rPr>
              <a:t>Most users want to order delivery from the bakery to make shopping easier and more convenient.</a:t>
            </a:r>
            <a:r>
              <a:rPr lang="en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1584977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 out of 5 users had a hard time navigating the bakery app.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Not all users had difficulty with the navigation.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1" i="1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Navigation issue from main menu see at the right (no menu button).</a:t>
            </a:r>
            <a:endParaRPr sz="1300" b="1" i="1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“I was very confused most of the time with the navigatoin, I think it needs a lot of work.”(Participant 5)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screenshot of a mobile application&#10;">
            <a:extLst>
              <a:ext uri="{FF2B5EF4-FFF2-40B4-BE49-F238E27FC236}">
                <a16:creationId xmlns:a16="http://schemas.microsoft.com/office/drawing/2014/main" id="{3E097C33-EC20-FC35-2CDA-07763B19F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680" y="404510"/>
            <a:ext cx="1838582" cy="4334480"/>
          </a:xfrm>
          <a:prstGeom prst="rect">
            <a:avLst/>
          </a:prstGeom>
        </p:spPr>
      </p:pic>
      <p:pic>
        <p:nvPicPr>
          <p:cNvPr id="4" name="Graphic 3" descr="Arrow Up with solid fill">
            <a:extLst>
              <a:ext uri="{FF2B5EF4-FFF2-40B4-BE49-F238E27FC236}">
                <a16:creationId xmlns:a16="http://schemas.microsoft.com/office/drawing/2014/main" id="{4744A36A-F25B-EF9E-A2C9-5E531B3F1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790437">
            <a:off x="4130363" y="1748292"/>
            <a:ext cx="1366622" cy="13666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642</Words>
  <Application>Microsoft Office PowerPoint</Application>
  <PresentationFormat>On-screen Show (16:9)</PresentationFormat>
  <Paragraphs>72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Google Sans</vt:lpstr>
      <vt:lpstr>Arial</vt:lpstr>
      <vt:lpstr>Roboto Light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Themes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&amp; Recommendations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Morris</dc:creator>
  <cp:lastModifiedBy>Elizabeth Morris</cp:lastModifiedBy>
  <cp:revision>1</cp:revision>
  <dcterms:modified xsi:type="dcterms:W3CDTF">2023-09-17T20:48:35Z</dcterms:modified>
</cp:coreProperties>
</file>