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F160C-3232-4034-AD24-BA4CE5343E93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3AE8-0D38-4477-9CBB-B95A79467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68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93AE8-0D38-4477-9CBB-B95A794674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61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44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688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2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248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0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6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7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7612" y="1371830"/>
            <a:ext cx="8574622" cy="2616199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Чат-Бот Погода</a:t>
            </a:r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33150" y="5733535"/>
            <a:ext cx="2915153" cy="54919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 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©Гладышева Елизавета Владимировна 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t="5829" r="6789" b="5986"/>
          <a:stretch/>
        </p:blipFill>
        <p:spPr>
          <a:xfrm>
            <a:off x="2603156" y="741406"/>
            <a:ext cx="2067697" cy="2059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0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6073" y="216243"/>
            <a:ext cx="10018713" cy="1752599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Введение</a:t>
            </a:r>
            <a:endParaRPr lang="ru-RU" dirty="0"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28" y="2287199"/>
            <a:ext cx="1576580" cy="1576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23" y="2163398"/>
            <a:ext cx="1515762" cy="1576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63806" y="4226010"/>
            <a:ext cx="28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Возможность узнавать погоду в настоящее время в любом городе 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5265" y="4226010"/>
            <a:ext cx="250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Дать точную и достоверную информацию о погоде  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465" y="1599510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Идея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531604" y="1599510"/>
            <a:ext cx="87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Цель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02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305645"/>
            <a:ext cx="10018713" cy="1752599"/>
          </a:xfrm>
        </p:spPr>
        <p:txBody>
          <a:bodyPr/>
          <a:lstStyle/>
          <a:p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58445" y="1805409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На начальном этапе работы необходимо зайти в личные сообщения с ботом, где он предложит начать общение.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75" y="2058244"/>
            <a:ext cx="3272182" cy="234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" r="701"/>
          <a:stretch/>
        </p:blipFill>
        <p:spPr>
          <a:xfrm>
            <a:off x="5267508" y="4929610"/>
            <a:ext cx="3674533" cy="100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0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84667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54585" y="2319980"/>
            <a:ext cx="4895055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Далее чат-бот приветствует пользователя и предлагает познакомиться. Ход событий будет зависеть от ответа пользователя. Если ответ будет положительным, бот начнет знакомство, иначе он предложит вернуться ему позже. По возвращению пользователя бот снова предложит ему познакомиться.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3115964"/>
            <a:ext cx="3323166" cy="2726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19" y="1483121"/>
            <a:ext cx="3112824" cy="2748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0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35467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8613" y="2116665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Рассмотрим положительный исход событий. Пользователю будет задано пару несложных вопросов, которые будут необходимы чат-боту для дальнейшей работы. Данные о пользователе будут записаны в базу данных.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20" y="2177783"/>
            <a:ext cx="3629025" cy="3001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3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9883" y="0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89110" y="804333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В случае, если пользователь указал существующий город, придет сообщение с информацией о погоде в данном городе. Иначе пользователю будет предложено изменить свой город. В иных случаях так же предусмотрен ответ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74" y="3826932"/>
            <a:ext cx="2798059" cy="2645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1247"/>
          <a:stretch/>
        </p:blipFill>
        <p:spPr>
          <a:xfrm>
            <a:off x="5773462" y="3203574"/>
            <a:ext cx="2546812" cy="2888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" r="4450"/>
          <a:stretch/>
        </p:blipFill>
        <p:spPr>
          <a:xfrm>
            <a:off x="8748909" y="510117"/>
            <a:ext cx="2923448" cy="427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6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1110" y="209251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56857" y="1218659"/>
            <a:ext cx="4895055" cy="3124201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Возможен такой случай, когда город был найден, но информация о погоде на сервере отсутствует, тогда пользователь получит сообщение об ошибке.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r="1835" b="1011"/>
          <a:stretch/>
        </p:blipFill>
        <p:spPr>
          <a:xfrm>
            <a:off x="8755112" y="981592"/>
            <a:ext cx="3015600" cy="3016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"/>
          <a:stretch/>
        </p:blipFill>
        <p:spPr>
          <a:xfrm>
            <a:off x="5980496" y="3187424"/>
            <a:ext cx="3074999" cy="3257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85441" y="3095979"/>
            <a:ext cx="48950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Не исключен случай отказа </a:t>
            </a:r>
            <a:r>
              <a:rPr lang="ru-RU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сервера </a:t>
            </a:r>
            <a:r>
              <a:rPr lang="ru-RU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погоды в </a:t>
            </a:r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подключении, на этот случай пользователю будет предложено повторить попытку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позже.</a:t>
            </a:r>
            <a:endParaRPr lang="ru-RU" dirty="0">
              <a:ln w="0"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05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1244" y="685800"/>
            <a:ext cx="10018713" cy="1752599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Возможности 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65312" y="2438399"/>
            <a:ext cx="4895055" cy="3124201"/>
          </a:xfrm>
        </p:spPr>
        <p:txBody>
          <a:bodyPr/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После 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удачного ответа чат-бота пользователь сможет </a:t>
            </a:r>
            <a:r>
              <a:rPr lang="ru-RU" dirty="0">
                <a:ln w="0"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посмотреть погоду в других городах, или снова узнать погоду в своем городе. 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8"/>
          <a:stretch/>
        </p:blipFill>
        <p:spPr>
          <a:xfrm>
            <a:off x="7124435" y="3090334"/>
            <a:ext cx="434850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236</TotalTime>
  <Words>224</Words>
  <Application>Microsoft Office PowerPoint</Application>
  <PresentationFormat>Широкоэкранный</PresentationFormat>
  <Paragraphs>22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Параллакс</vt:lpstr>
      <vt:lpstr>Чат-Бот Погода</vt:lpstr>
      <vt:lpstr>Введение</vt:lpstr>
      <vt:lpstr>Возможности бота</vt:lpstr>
      <vt:lpstr>Возможности бота</vt:lpstr>
      <vt:lpstr>Возможности бота</vt:lpstr>
      <vt:lpstr>Возможности бота</vt:lpstr>
      <vt:lpstr>Возможности бота</vt:lpstr>
      <vt:lpstr>Возможности бота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Погода</dc:title>
  <dc:creator>Вероника Гладышева</dc:creator>
  <cp:lastModifiedBy>Вероника Гладышева</cp:lastModifiedBy>
  <cp:revision>12</cp:revision>
  <dcterms:created xsi:type="dcterms:W3CDTF">2020-04-05T13:09:40Z</dcterms:created>
  <dcterms:modified xsi:type="dcterms:W3CDTF">2020-04-05T17:06:40Z</dcterms:modified>
</cp:coreProperties>
</file>