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F160C-3232-4034-AD24-BA4CE5343E93}" type="datetimeFigureOut">
              <a:rPr lang="ru-RU" smtClean="0"/>
              <a:t>05.04.2020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93AE8-0D38-4477-9CBB-B95A794674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684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93AE8-0D38-4477-9CBB-B95A794674E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815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56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77611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54463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26882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3273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7123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22489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337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805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863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588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16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20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61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58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128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86B75A-687E-405C-8A0B-8D00578BA2C3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2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microsoft.com/office/2007/relationships/hdphoto" Target="../media/hdphoto4.wdp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7" Type="http://schemas.microsoft.com/office/2007/relationships/hdphoto" Target="../media/hdphoto8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microsoft.com/office/2007/relationships/hdphoto" Target="../media/hdphoto7.wdp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77612" y="1371830"/>
            <a:ext cx="8574622" cy="2616199"/>
          </a:xfrm>
        </p:spPr>
        <p:txBody>
          <a:bodyPr/>
          <a:lstStyle/>
          <a:p>
            <a:r>
              <a:rPr lang="ru-RU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Чат-Бот Погода</a:t>
            </a:r>
            <a:endParaRPr lang="ru-RU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733150" y="5733535"/>
            <a:ext cx="2915153" cy="549190"/>
          </a:xfrm>
        </p:spPr>
        <p:txBody>
          <a:bodyPr>
            <a:normAutofit fontScale="55000" lnSpcReduction="20000"/>
          </a:bodyPr>
          <a:lstStyle/>
          <a:p>
            <a:r>
              <a:rPr lang="ru-RU" dirty="0" smtClean="0"/>
              <a:t> </a:t>
            </a:r>
          </a:p>
          <a:p>
            <a:r>
              <a:rPr lang="ru-RU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©Гладышева Елизавета Владимировна </a:t>
            </a:r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3" t="5829" r="6789" b="5986"/>
          <a:stretch/>
        </p:blipFill>
        <p:spPr>
          <a:xfrm>
            <a:off x="2603156" y="741406"/>
            <a:ext cx="2067697" cy="20594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3905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6073" y="216243"/>
            <a:ext cx="10018713" cy="1752599"/>
          </a:xfrm>
        </p:spPr>
        <p:txBody>
          <a:bodyPr/>
          <a:lstStyle/>
          <a:p>
            <a:r>
              <a:rPr lang="ru-RU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  <a:reflection blurRad="6350" stA="55000" endA="300" endPos="45500" dir="5400000" sy="-100000" algn="bl" rotWithShape="0"/>
                </a:effectLst>
              </a:rPr>
              <a:t>Введение</a:t>
            </a:r>
            <a:endParaRPr lang="ru-RU" dirty="0">
              <a:effectLst>
                <a:outerShdw dist="38100" dir="2640000" algn="bl" rotWithShape="0">
                  <a:schemeClr val="accent1"/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328" y="2287199"/>
            <a:ext cx="1576580" cy="15765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123" y="2163398"/>
            <a:ext cx="1515762" cy="15765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2363806" y="4226010"/>
            <a:ext cx="2833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n w="0"/>
                <a:solidFill>
                  <a:schemeClr val="accent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Возможность узнавать погоду в настоящее время в любом городе </a:t>
            </a:r>
            <a:endParaRPr lang="ru-RU" dirty="0">
              <a:ln w="0"/>
              <a:solidFill>
                <a:schemeClr val="accent1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15265" y="4226010"/>
            <a:ext cx="2505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n w="0"/>
                <a:solidFill>
                  <a:schemeClr val="accent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Дать точную и достоверную информацию о погоде  </a:t>
            </a:r>
            <a:endParaRPr lang="ru-RU" dirty="0">
              <a:ln w="0"/>
              <a:solidFill>
                <a:schemeClr val="accent1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0465" y="1599510"/>
            <a:ext cx="890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Идея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8531604" y="1599510"/>
            <a:ext cx="873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Цель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1027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2" y="305645"/>
            <a:ext cx="10018713" cy="1752599"/>
          </a:xfrm>
        </p:spPr>
        <p:txBody>
          <a:bodyPr/>
          <a:lstStyle/>
          <a:p>
            <a:r>
              <a:rPr lang="ru-RU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  <a:reflection blurRad="6350" stA="55000" endA="300" endPos="45500" dir="5400000" sy="-100000" algn="bl" rotWithShape="0"/>
                </a:effectLst>
              </a:rPr>
              <a:t>Возможности бота</a:t>
            </a:r>
            <a:endParaRPr lang="ru-RU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958445" y="1805409"/>
            <a:ext cx="4895055" cy="3124201"/>
          </a:xfrm>
        </p:spPr>
        <p:txBody>
          <a:bodyPr/>
          <a:lstStyle/>
          <a:p>
            <a:r>
              <a:rPr lang="ru-RU" dirty="0" smtClean="0">
                <a:ln w="0"/>
                <a:solidFill>
                  <a:schemeClr val="accent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На начальном этапе работы необходимо зайти в личные сообщения с ботом, где он предложит начать общение.</a:t>
            </a:r>
            <a:endParaRPr lang="ru-RU" dirty="0">
              <a:ln w="0"/>
              <a:solidFill>
                <a:schemeClr val="accent1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375" y="2058244"/>
            <a:ext cx="3272182" cy="23401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4" r="701"/>
          <a:stretch/>
        </p:blipFill>
        <p:spPr>
          <a:xfrm>
            <a:off x="5267508" y="4929610"/>
            <a:ext cx="3674533" cy="1009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403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2" y="84667"/>
            <a:ext cx="10018713" cy="1752599"/>
          </a:xfrm>
        </p:spPr>
        <p:txBody>
          <a:bodyPr/>
          <a:lstStyle/>
          <a:p>
            <a:r>
              <a:rPr lang="ru-RU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  <a:reflection blurRad="6350" stA="55000" endA="300" endPos="45500" dir="5400000" sy="-100000" algn="bl" rotWithShape="0"/>
                </a:effectLst>
              </a:rPr>
              <a:t>Возможности бота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054585" y="2319980"/>
            <a:ext cx="4895055" cy="312420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n w="0"/>
                <a:solidFill>
                  <a:schemeClr val="accent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Далее чат-бот приветствует пользователя и предлагает познакомиться. Ход событий будет зависеть от ответа пользователя. Если ответ будет положительным, бот начнет знакомство, иначе он предложит вернуться ему позже. По возвращению пользователя бот снова предложит ему познакомиться.</a:t>
            </a:r>
            <a:endParaRPr lang="ru-RU" dirty="0">
              <a:ln w="0"/>
              <a:solidFill>
                <a:schemeClr val="accent1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2" y="3115964"/>
            <a:ext cx="3323166" cy="27260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419" y="1483121"/>
            <a:ext cx="3112824" cy="27489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809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135467"/>
            <a:ext cx="10018713" cy="1752599"/>
          </a:xfrm>
        </p:spPr>
        <p:txBody>
          <a:bodyPr/>
          <a:lstStyle/>
          <a:p>
            <a:r>
              <a:rPr lang="ru-RU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  <a:reflection blurRad="6350" stA="55000" endA="300" endPos="45500" dir="5400000" sy="-100000" algn="bl" rotWithShape="0"/>
                </a:effectLst>
              </a:rPr>
              <a:t>Возможности бота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98613" y="2116665"/>
            <a:ext cx="4895055" cy="3124201"/>
          </a:xfrm>
        </p:spPr>
        <p:txBody>
          <a:bodyPr/>
          <a:lstStyle/>
          <a:p>
            <a:r>
              <a:rPr lang="ru-RU" dirty="0" smtClean="0">
                <a:ln w="0"/>
                <a:solidFill>
                  <a:schemeClr val="accent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Рассмотрим положительный исход событий. Пользователю </a:t>
            </a:r>
            <a:r>
              <a:rPr lang="ru-RU" smtClean="0">
                <a:ln w="0"/>
                <a:solidFill>
                  <a:schemeClr val="accent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будет предложено пару </a:t>
            </a:r>
            <a:r>
              <a:rPr lang="ru-RU" dirty="0" smtClean="0">
                <a:ln w="0"/>
                <a:solidFill>
                  <a:schemeClr val="accent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несложных вопросов, которые будут необходимы чат-боту для дальнейшей работы. Данные о пользователе будут записаны в базу данных.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120" y="2177783"/>
            <a:ext cx="3629025" cy="30019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937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9883" y="0"/>
            <a:ext cx="10018713" cy="1752599"/>
          </a:xfrm>
        </p:spPr>
        <p:txBody>
          <a:bodyPr/>
          <a:lstStyle/>
          <a:p>
            <a:r>
              <a:rPr lang="ru-RU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  <a:reflection blurRad="6350" stA="55000" endA="300" endPos="45500" dir="5400000" sy="-100000" algn="bl" rotWithShape="0"/>
                </a:effectLst>
              </a:rPr>
              <a:t>Возможности бота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89110" y="804333"/>
            <a:ext cx="4895055" cy="3124201"/>
          </a:xfrm>
        </p:spPr>
        <p:txBody>
          <a:bodyPr/>
          <a:lstStyle/>
          <a:p>
            <a:r>
              <a:rPr lang="ru-RU" dirty="0" smtClean="0">
                <a:ln w="0"/>
                <a:solidFill>
                  <a:schemeClr val="accent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В случае, если пользователь указал существующий город, придет сообщение с информацией о погоде в данном городе. Иначе пользователю будет предложено изменить свой город. В иных случаях так же предусмотрен ответ</a:t>
            </a:r>
            <a:endParaRPr lang="ru-RU" dirty="0">
              <a:ln w="0"/>
              <a:solidFill>
                <a:schemeClr val="accent1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274" y="3826932"/>
            <a:ext cx="2798059" cy="26458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" r="1247"/>
          <a:stretch/>
        </p:blipFill>
        <p:spPr>
          <a:xfrm>
            <a:off x="5773462" y="3203574"/>
            <a:ext cx="2546812" cy="28881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4" r="4450"/>
          <a:stretch/>
        </p:blipFill>
        <p:spPr>
          <a:xfrm>
            <a:off x="8748909" y="510117"/>
            <a:ext cx="2923448" cy="42714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261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1110" y="209251"/>
            <a:ext cx="10018713" cy="1752599"/>
          </a:xfrm>
        </p:spPr>
        <p:txBody>
          <a:bodyPr/>
          <a:lstStyle/>
          <a:p>
            <a:r>
              <a:rPr lang="ru-RU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  <a:reflection blurRad="6350" stA="55000" endA="300" endPos="45500" dir="5400000" sy="-100000" algn="bl" rotWithShape="0"/>
                </a:effectLst>
              </a:rPr>
              <a:t>Возможности бота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56857" y="1218659"/>
            <a:ext cx="4895055" cy="3124201"/>
          </a:xfrm>
        </p:spPr>
        <p:txBody>
          <a:bodyPr/>
          <a:lstStyle/>
          <a:p>
            <a:r>
              <a:rPr lang="ru-RU" dirty="0" smtClean="0">
                <a:ln w="0"/>
                <a:solidFill>
                  <a:schemeClr val="accent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Возможен такой случай, когда город был найден, но информация о погоде на сервере отсутствует, тогда пользователь получит сообщение об ошибке.</a:t>
            </a:r>
            <a:endParaRPr lang="ru-RU" dirty="0">
              <a:ln w="0"/>
              <a:solidFill>
                <a:schemeClr val="accent1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7" r="1835" b="1011"/>
          <a:stretch/>
        </p:blipFill>
        <p:spPr>
          <a:xfrm>
            <a:off x="8755112" y="981592"/>
            <a:ext cx="3015600" cy="30162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0"/>
          <a:stretch/>
        </p:blipFill>
        <p:spPr>
          <a:xfrm>
            <a:off x="5980496" y="3187424"/>
            <a:ext cx="3074999" cy="32573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1085441" y="3095979"/>
            <a:ext cx="4895055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n w="0"/>
                <a:solidFill>
                  <a:schemeClr val="accent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Не исключен случай отказа </a:t>
            </a:r>
            <a:r>
              <a:rPr lang="ru-RU">
                <a:ln w="0"/>
                <a:solidFill>
                  <a:schemeClr val="accent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сервера </a:t>
            </a:r>
            <a:r>
              <a:rPr lang="ru-RU" smtClean="0">
                <a:ln w="0"/>
                <a:solidFill>
                  <a:schemeClr val="accent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погоды в </a:t>
            </a:r>
            <a:r>
              <a:rPr lang="ru-RU" dirty="0">
                <a:ln w="0"/>
                <a:solidFill>
                  <a:schemeClr val="accent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подключении, на этот случай пользователю будет предложено повторить попытку </a:t>
            </a:r>
            <a:r>
              <a:rPr lang="ru-RU" dirty="0" smtClean="0">
                <a:ln w="0"/>
                <a:solidFill>
                  <a:schemeClr val="accent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позже.</a:t>
            </a:r>
            <a:endParaRPr lang="ru-RU" dirty="0">
              <a:ln w="0"/>
              <a:solidFill>
                <a:schemeClr val="accent1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059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01244" y="685800"/>
            <a:ext cx="10018713" cy="1752599"/>
          </a:xfrm>
        </p:spPr>
        <p:txBody>
          <a:bodyPr/>
          <a:lstStyle/>
          <a:p>
            <a:r>
              <a:rPr lang="ru-RU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  <a:reflection blurRad="6350" stA="55000" endA="300" endPos="45500" dir="5400000" sy="-100000" algn="bl" rotWithShape="0"/>
                </a:effectLst>
              </a:rPr>
              <a:t>Возможности бота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865312" y="2438399"/>
            <a:ext cx="4895055" cy="3124201"/>
          </a:xfrm>
        </p:spPr>
        <p:txBody>
          <a:bodyPr/>
          <a:lstStyle/>
          <a:p>
            <a:r>
              <a:rPr lang="ru-RU" dirty="0">
                <a:ln w="0"/>
                <a:solidFill>
                  <a:schemeClr val="accent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После </a:t>
            </a:r>
            <a:r>
              <a:rPr lang="ru-RU" dirty="0" smtClean="0">
                <a:ln w="0"/>
                <a:solidFill>
                  <a:schemeClr val="accent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удачного ответа чат-бота пользователь сможет </a:t>
            </a:r>
            <a:r>
              <a:rPr lang="ru-RU" dirty="0">
                <a:ln w="0"/>
                <a:solidFill>
                  <a:schemeClr val="accent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посмотреть погоду в других городах, или снова узнать погоду в своем городе. </a:t>
            </a:r>
          </a:p>
          <a:p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58"/>
          <a:stretch/>
        </p:blipFill>
        <p:spPr>
          <a:xfrm>
            <a:off x="7124435" y="3090334"/>
            <a:ext cx="4348505" cy="1143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455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239</TotalTime>
  <Words>224</Words>
  <Application>Microsoft Office PowerPoint</Application>
  <PresentationFormat>Широкоэкранный</PresentationFormat>
  <Paragraphs>22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Corbel</vt:lpstr>
      <vt:lpstr>Параллакс</vt:lpstr>
      <vt:lpstr>Чат-Бот Погода</vt:lpstr>
      <vt:lpstr>Введение</vt:lpstr>
      <vt:lpstr>Возможности бота</vt:lpstr>
      <vt:lpstr>Возможности бота</vt:lpstr>
      <vt:lpstr>Возможности бота</vt:lpstr>
      <vt:lpstr>Возможности бота</vt:lpstr>
      <vt:lpstr>Возможности бота</vt:lpstr>
      <vt:lpstr>Возможности бота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Чат-Бот Погода</dc:title>
  <dc:creator>Вероника Гладышева</dc:creator>
  <cp:lastModifiedBy>Вероника Гладышева</cp:lastModifiedBy>
  <cp:revision>13</cp:revision>
  <dcterms:created xsi:type="dcterms:W3CDTF">2020-04-05T13:09:40Z</dcterms:created>
  <dcterms:modified xsi:type="dcterms:W3CDTF">2020-04-05T17:15:53Z</dcterms:modified>
</cp:coreProperties>
</file>