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13"/>
  </p:notesMasterIdLst>
  <p:sldIdLst>
    <p:sldId id="257" r:id="rId2"/>
    <p:sldId id="258" r:id="rId3"/>
    <p:sldId id="259" r:id="rId4"/>
    <p:sldId id="265" r:id="rId5"/>
    <p:sldId id="260" r:id="rId6"/>
    <p:sldId id="261" r:id="rId7"/>
    <p:sldId id="267" r:id="rId8"/>
    <p:sldId id="268" r:id="rId9"/>
    <p:sldId id="269"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D5A7-7A24-4D37-9CED-628B184E8689}" v="13" dt="2025-08-26T22:27:05.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26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Baños" userId="a4c7e61d89c07be7" providerId="LiveId" clId="{6FB0F400-0713-4DC3-AB04-22979A9F48A8}"/>
    <pc:docChg chg="undo custSel addSld delSld modSld">
      <pc:chgData name="Elizabeth Baños" userId="a4c7e61d89c07be7" providerId="LiveId" clId="{6FB0F400-0713-4DC3-AB04-22979A9F48A8}" dt="2025-08-22T06:09:37.991" v="459" actId="27636"/>
      <pc:docMkLst>
        <pc:docMk/>
      </pc:docMkLst>
      <pc:sldChg chg="modSp new del mod">
        <pc:chgData name="Elizabeth Baños" userId="a4c7e61d89c07be7" providerId="LiveId" clId="{6FB0F400-0713-4DC3-AB04-22979A9F48A8}" dt="2025-08-21T02:07:20.570" v="11" actId="47"/>
        <pc:sldMkLst>
          <pc:docMk/>
          <pc:sldMk cId="2485758166" sldId="256"/>
        </pc:sldMkLst>
      </pc:sldChg>
      <pc:sldChg chg="addSp delSp modSp new mod">
        <pc:chgData name="Elizabeth Baños" userId="a4c7e61d89c07be7" providerId="LiveId" clId="{6FB0F400-0713-4DC3-AB04-22979A9F48A8}" dt="2025-08-22T05:57:31.069" v="456" actId="20577"/>
        <pc:sldMkLst>
          <pc:docMk/>
          <pc:sldMk cId="449981141" sldId="257"/>
        </pc:sldMkLst>
        <pc:spChg chg="mod">
          <ac:chgData name="Elizabeth Baños" userId="a4c7e61d89c07be7" providerId="LiveId" clId="{6FB0F400-0713-4DC3-AB04-22979A9F48A8}" dt="2025-08-22T05:57:31.069" v="456" actId="20577"/>
          <ac:spMkLst>
            <pc:docMk/>
            <pc:sldMk cId="449981141" sldId="257"/>
            <ac:spMk id="2" creationId="{FC1080C4-0195-E4D6-5AF3-839C15274991}"/>
          </ac:spMkLst>
        </pc:spChg>
        <pc:spChg chg="add mod">
          <ac:chgData name="Elizabeth Baños" userId="a4c7e61d89c07be7" providerId="LiveId" clId="{6FB0F400-0713-4DC3-AB04-22979A9F48A8}" dt="2025-08-21T02:13:00.566" v="62"/>
          <ac:spMkLst>
            <pc:docMk/>
            <pc:sldMk cId="449981141" sldId="257"/>
            <ac:spMk id="7" creationId="{2A0C6DFB-8D63-BF49-7F9B-DAEF809A25DB}"/>
          </ac:spMkLst>
        </pc:spChg>
        <pc:spChg chg="add mod">
          <ac:chgData name="Elizabeth Baños" userId="a4c7e61d89c07be7" providerId="LiveId" clId="{6FB0F400-0713-4DC3-AB04-22979A9F48A8}" dt="2025-08-21T02:57:29.621" v="205" actId="14100"/>
          <ac:spMkLst>
            <pc:docMk/>
            <pc:sldMk cId="449981141" sldId="257"/>
            <ac:spMk id="8" creationId="{56233D3B-C8FC-8BF0-5160-E5741A964B2E}"/>
          </ac:spMkLst>
        </pc:spChg>
        <pc:spChg chg="add mod">
          <ac:chgData name="Elizabeth Baños" userId="a4c7e61d89c07be7" providerId="LiveId" clId="{6FB0F400-0713-4DC3-AB04-22979A9F48A8}" dt="2025-08-21T02:49:26.975" v="197" actId="1076"/>
          <ac:spMkLst>
            <pc:docMk/>
            <pc:sldMk cId="449981141" sldId="257"/>
            <ac:spMk id="9" creationId="{874A5894-CBF0-A536-6DC3-980E9228AF92}"/>
          </ac:spMkLst>
        </pc:spChg>
        <pc:spChg chg="add mod">
          <ac:chgData name="Elizabeth Baños" userId="a4c7e61d89c07be7" providerId="LiveId" clId="{6FB0F400-0713-4DC3-AB04-22979A9F48A8}" dt="2025-08-21T02:49:39.506" v="199" actId="1076"/>
          <ac:spMkLst>
            <pc:docMk/>
            <pc:sldMk cId="449981141" sldId="257"/>
            <ac:spMk id="10" creationId="{6CA0448E-EF91-FEF7-AE1B-440E3A409964}"/>
          </ac:spMkLst>
        </pc:spChg>
        <pc:picChg chg="add mod">
          <ac:chgData name="Elizabeth Baños" userId="a4c7e61d89c07be7" providerId="LiveId" clId="{6FB0F400-0713-4DC3-AB04-22979A9F48A8}" dt="2025-08-21T02:13:59.699" v="71" actId="1076"/>
          <ac:picMkLst>
            <pc:docMk/>
            <pc:sldMk cId="449981141" sldId="257"/>
            <ac:picMk id="4" creationId="{9409ED80-5DF8-B74A-6791-963C21512427}"/>
          </ac:picMkLst>
        </pc:picChg>
      </pc:sldChg>
      <pc:sldChg chg="addSp modSp new mod">
        <pc:chgData name="Elizabeth Baños" userId="a4c7e61d89c07be7" providerId="LiveId" clId="{6FB0F400-0713-4DC3-AB04-22979A9F48A8}" dt="2025-08-21T03:28:08.956" v="351" actId="207"/>
        <pc:sldMkLst>
          <pc:docMk/>
          <pc:sldMk cId="837028684" sldId="258"/>
        </pc:sldMkLst>
        <pc:spChg chg="mod">
          <ac:chgData name="Elizabeth Baños" userId="a4c7e61d89c07be7" providerId="LiveId" clId="{6FB0F400-0713-4DC3-AB04-22979A9F48A8}" dt="2025-08-21T03:11:58.591" v="239" actId="20577"/>
          <ac:spMkLst>
            <pc:docMk/>
            <pc:sldMk cId="837028684" sldId="258"/>
            <ac:spMk id="2" creationId="{9D6BC546-CA4A-BD8E-89BE-14E792701C5D}"/>
          </ac:spMkLst>
        </pc:spChg>
        <pc:spChg chg="mod">
          <ac:chgData name="Elizabeth Baños" userId="a4c7e61d89c07be7" providerId="LiveId" clId="{6FB0F400-0713-4DC3-AB04-22979A9F48A8}" dt="2025-08-21T03:28:08.956" v="351" actId="207"/>
          <ac:spMkLst>
            <pc:docMk/>
            <pc:sldMk cId="837028684" sldId="258"/>
            <ac:spMk id="3" creationId="{860FFE97-6934-1F57-EE94-1DE060FF0DEF}"/>
          </ac:spMkLst>
        </pc:spChg>
        <pc:picChg chg="add mod">
          <ac:chgData name="Elizabeth Baños" userId="a4c7e61d89c07be7" providerId="LiveId" clId="{6FB0F400-0713-4DC3-AB04-22979A9F48A8}" dt="2025-08-21T03:16:58.226" v="308" actId="1076"/>
          <ac:picMkLst>
            <pc:docMk/>
            <pc:sldMk cId="837028684" sldId="258"/>
            <ac:picMk id="5" creationId="{7D89392B-C62C-17B5-57AB-2435D86CDD21}"/>
          </ac:picMkLst>
        </pc:picChg>
      </pc:sldChg>
      <pc:sldChg chg="addSp modSp new mod">
        <pc:chgData name="Elizabeth Baños" userId="a4c7e61d89c07be7" providerId="LiveId" clId="{6FB0F400-0713-4DC3-AB04-22979A9F48A8}" dt="2025-08-21T03:28:22.453" v="354" actId="27636"/>
        <pc:sldMkLst>
          <pc:docMk/>
          <pc:sldMk cId="576034499" sldId="259"/>
        </pc:sldMkLst>
        <pc:spChg chg="mod">
          <ac:chgData name="Elizabeth Baños" userId="a4c7e61d89c07be7" providerId="LiveId" clId="{6FB0F400-0713-4DC3-AB04-22979A9F48A8}" dt="2025-08-21T03:11:50.751" v="238"/>
          <ac:spMkLst>
            <pc:docMk/>
            <pc:sldMk cId="576034499" sldId="259"/>
            <ac:spMk id="2" creationId="{2DC3AED6-8B91-80E4-22BE-90CBE03EDD23}"/>
          </ac:spMkLst>
        </pc:spChg>
        <pc:spChg chg="mod">
          <ac:chgData name="Elizabeth Baños" userId="a4c7e61d89c07be7" providerId="LiveId" clId="{6FB0F400-0713-4DC3-AB04-22979A9F48A8}" dt="2025-08-21T03:28:22.453" v="354" actId="27636"/>
          <ac:spMkLst>
            <pc:docMk/>
            <pc:sldMk cId="576034499" sldId="259"/>
            <ac:spMk id="3" creationId="{E7F0AE6C-E8AB-FB9C-479E-E8526D99EB72}"/>
          </ac:spMkLst>
        </pc:spChg>
        <pc:spChg chg="add mod">
          <ac:chgData name="Elizabeth Baños" userId="a4c7e61d89c07be7" providerId="LiveId" clId="{6FB0F400-0713-4DC3-AB04-22979A9F48A8}" dt="2025-08-21T03:18:14.812" v="311" actId="1076"/>
          <ac:spMkLst>
            <pc:docMk/>
            <pc:sldMk cId="576034499" sldId="259"/>
            <ac:spMk id="5" creationId="{4F80F497-0E0A-2A2B-0EE2-E4CA11E6FFF8}"/>
          </ac:spMkLst>
        </pc:spChg>
        <pc:picChg chg="add mod">
          <ac:chgData name="Elizabeth Baños" userId="a4c7e61d89c07be7" providerId="LiveId" clId="{6FB0F400-0713-4DC3-AB04-22979A9F48A8}" dt="2025-08-21T03:20:07.485" v="317" actId="1076"/>
          <ac:picMkLst>
            <pc:docMk/>
            <pc:sldMk cId="576034499" sldId="259"/>
            <ac:picMk id="7" creationId="{0184ED9E-D42C-97D8-5ABA-9C4942935B3B}"/>
          </ac:picMkLst>
        </pc:picChg>
      </pc:sldChg>
      <pc:sldChg chg="modSp new mod">
        <pc:chgData name="Elizabeth Baños" userId="a4c7e61d89c07be7" providerId="LiveId" clId="{6FB0F400-0713-4DC3-AB04-22979A9F48A8}" dt="2025-08-21T03:20:40.488" v="329" actId="20577"/>
        <pc:sldMkLst>
          <pc:docMk/>
          <pc:sldMk cId="3009138750" sldId="260"/>
        </pc:sldMkLst>
        <pc:spChg chg="mod">
          <ac:chgData name="Elizabeth Baños" userId="a4c7e61d89c07be7" providerId="LiveId" clId="{6FB0F400-0713-4DC3-AB04-22979A9F48A8}" dt="2025-08-21T03:14:44.835" v="287"/>
          <ac:spMkLst>
            <pc:docMk/>
            <pc:sldMk cId="3009138750" sldId="260"/>
            <ac:spMk id="2" creationId="{FE3063C0-9F3F-093D-80B1-E3230863AEFA}"/>
          </ac:spMkLst>
        </pc:spChg>
        <pc:spChg chg="mod">
          <ac:chgData name="Elizabeth Baños" userId="a4c7e61d89c07be7" providerId="LiveId" clId="{6FB0F400-0713-4DC3-AB04-22979A9F48A8}" dt="2025-08-21T03:20:40.488" v="329" actId="20577"/>
          <ac:spMkLst>
            <pc:docMk/>
            <pc:sldMk cId="3009138750" sldId="260"/>
            <ac:spMk id="3" creationId="{DEAE9D56-B9F4-8B63-2370-C522CF1D69B4}"/>
          </ac:spMkLst>
        </pc:spChg>
      </pc:sldChg>
      <pc:sldChg chg="addSp modSp new mod">
        <pc:chgData name="Elizabeth Baños" userId="a4c7e61d89c07be7" providerId="LiveId" clId="{6FB0F400-0713-4DC3-AB04-22979A9F48A8}" dt="2025-08-21T03:27:07.962" v="350" actId="14100"/>
        <pc:sldMkLst>
          <pc:docMk/>
          <pc:sldMk cId="2194687040" sldId="261"/>
        </pc:sldMkLst>
        <pc:spChg chg="mod">
          <ac:chgData name="Elizabeth Baños" userId="a4c7e61d89c07be7" providerId="LiveId" clId="{6FB0F400-0713-4DC3-AB04-22979A9F48A8}" dt="2025-08-21T03:25:23.397" v="331"/>
          <ac:spMkLst>
            <pc:docMk/>
            <pc:sldMk cId="2194687040" sldId="261"/>
            <ac:spMk id="2" creationId="{E568740A-E95B-BEE4-F403-E3479029F4B9}"/>
          </ac:spMkLst>
        </pc:spChg>
        <pc:spChg chg="mod">
          <ac:chgData name="Elizabeth Baños" userId="a4c7e61d89c07be7" providerId="LiveId" clId="{6FB0F400-0713-4DC3-AB04-22979A9F48A8}" dt="2025-08-21T03:27:02.517" v="347" actId="14100"/>
          <ac:spMkLst>
            <pc:docMk/>
            <pc:sldMk cId="2194687040" sldId="261"/>
            <ac:spMk id="3" creationId="{4719E5A5-F245-0B56-D8F6-64CFA4AEBD87}"/>
          </ac:spMkLst>
        </pc:spChg>
        <pc:picChg chg="add mod modCrop">
          <ac:chgData name="Elizabeth Baños" userId="a4c7e61d89c07be7" providerId="LiveId" clId="{6FB0F400-0713-4DC3-AB04-22979A9F48A8}" dt="2025-08-21T03:27:07.962" v="350" actId="14100"/>
          <ac:picMkLst>
            <pc:docMk/>
            <pc:sldMk cId="2194687040" sldId="261"/>
            <ac:picMk id="5" creationId="{83681306-477D-DA97-4986-4032D4E9C902}"/>
          </ac:picMkLst>
        </pc:picChg>
      </pc:sldChg>
      <pc:sldChg chg="addSp modSp new mod">
        <pc:chgData name="Elizabeth Baños" userId="a4c7e61d89c07be7" providerId="LiveId" clId="{6FB0F400-0713-4DC3-AB04-22979A9F48A8}" dt="2025-08-22T06:09:37.991" v="459" actId="27636"/>
        <pc:sldMkLst>
          <pc:docMk/>
          <pc:sldMk cId="187291341" sldId="262"/>
        </pc:sldMkLst>
      </pc:sldChg>
      <pc:sldChg chg="addSp delSp modSp new mod">
        <pc:chgData name="Elizabeth Baños" userId="a4c7e61d89c07be7" providerId="LiveId" clId="{6FB0F400-0713-4DC3-AB04-22979A9F48A8}" dt="2025-08-21T03:36:51.110" v="393" actId="1076"/>
        <pc:sldMkLst>
          <pc:docMk/>
          <pc:sldMk cId="2869827836" sldId="263"/>
        </pc:sldMkLst>
        <pc:spChg chg="mod">
          <ac:chgData name="Elizabeth Baños" userId="a4c7e61d89c07be7" providerId="LiveId" clId="{6FB0F400-0713-4DC3-AB04-22979A9F48A8}" dt="2025-08-21T03:36:38.472" v="389"/>
          <ac:spMkLst>
            <pc:docMk/>
            <pc:sldMk cId="2869827836" sldId="263"/>
            <ac:spMk id="2" creationId="{2E7F92BE-D17E-3307-0506-2EA3BC26C512}"/>
          </ac:spMkLst>
        </pc:spChg>
      </pc:sldChg>
      <pc:sldChg chg="modSp add">
        <pc:chgData name="Elizabeth Baños" userId="a4c7e61d89c07be7" providerId="LiveId" clId="{6FB0F400-0713-4DC3-AB04-22979A9F48A8}" dt="2025-08-22T04:52:57.651" v="437"/>
        <pc:sldMkLst>
          <pc:docMk/>
          <pc:sldMk cId="2158343300" sldId="264"/>
        </pc:sldMkLst>
        <pc:spChg chg="mod">
          <ac:chgData name="Elizabeth Baños" userId="a4c7e61d89c07be7" providerId="LiveId" clId="{6FB0F400-0713-4DC3-AB04-22979A9F48A8}" dt="2025-08-22T04:52:57.651" v="437"/>
          <ac:spMkLst>
            <pc:docMk/>
            <pc:sldMk cId="2158343300" sldId="264"/>
            <ac:spMk id="2" creationId="{06A5AC70-4B9A-5104-DCCC-486BD3BFDFC0}"/>
          </ac:spMkLst>
        </pc:spChg>
      </pc:sldChg>
      <pc:sldChg chg="addSp delSp modSp new mod">
        <pc:chgData name="Elizabeth Baños" userId="a4c7e61d89c07be7" providerId="LiveId" clId="{6FB0F400-0713-4DC3-AB04-22979A9F48A8}" dt="2025-08-21T23:49:25.808" v="436" actId="1076"/>
        <pc:sldMkLst>
          <pc:docMk/>
          <pc:sldMk cId="587523836" sldId="265"/>
        </pc:sldMkLst>
        <pc:spChg chg="mod">
          <ac:chgData name="Elizabeth Baños" userId="a4c7e61d89c07be7" providerId="LiveId" clId="{6FB0F400-0713-4DC3-AB04-22979A9F48A8}" dt="2025-08-21T23:49:07.388" v="432" actId="113"/>
          <ac:spMkLst>
            <pc:docMk/>
            <pc:sldMk cId="587523836" sldId="265"/>
            <ac:spMk id="2" creationId="{5DF116C3-DA9D-24EF-60F6-5E830FDD3A3A}"/>
          </ac:spMkLst>
        </pc:spChg>
        <pc:picChg chg="add mod modCrop">
          <ac:chgData name="Elizabeth Baños" userId="a4c7e61d89c07be7" providerId="LiveId" clId="{6FB0F400-0713-4DC3-AB04-22979A9F48A8}" dt="2025-08-21T23:49:25.808" v="436" actId="1076"/>
          <ac:picMkLst>
            <pc:docMk/>
            <pc:sldMk cId="587523836" sldId="265"/>
            <ac:picMk id="5" creationId="{9E22CB36-96A9-7218-E1AA-A5B757CF7B52}"/>
          </ac:picMkLst>
        </pc:picChg>
      </pc:sldChg>
    </pc:docChg>
  </pc:docChgLst>
  <pc:docChgLst>
    <pc:chgData name="Elizabeth Baños" userId="a4c7e61d89c07be7" providerId="LiveId" clId="{029BD5A7-7A24-4D37-9CED-628B184E8689}"/>
    <pc:docChg chg="undo custSel addSld delSld modSld">
      <pc:chgData name="Elizabeth Baños" userId="a4c7e61d89c07be7" providerId="LiveId" clId="{029BD5A7-7A24-4D37-9CED-628B184E8689}" dt="2025-08-26T23:38:11.952" v="189" actId="14100"/>
      <pc:docMkLst>
        <pc:docMk/>
      </pc:docMkLst>
      <pc:sldChg chg="modSp mod">
        <pc:chgData name="Elizabeth Baños" userId="a4c7e61d89c07be7" providerId="LiveId" clId="{029BD5A7-7A24-4D37-9CED-628B184E8689}" dt="2025-08-26T22:05:43.373" v="104" actId="14100"/>
        <pc:sldMkLst>
          <pc:docMk/>
          <pc:sldMk cId="2194687040" sldId="261"/>
        </pc:sldMkLst>
        <pc:picChg chg="mod">
          <ac:chgData name="Elizabeth Baños" userId="a4c7e61d89c07be7" providerId="LiveId" clId="{029BD5A7-7A24-4D37-9CED-628B184E8689}" dt="2025-08-26T22:05:43.373" v="104" actId="14100"/>
          <ac:picMkLst>
            <pc:docMk/>
            <pc:sldMk cId="2194687040" sldId="261"/>
            <ac:picMk id="5" creationId="{83681306-477D-DA97-4986-4032D4E9C902}"/>
          </ac:picMkLst>
        </pc:picChg>
      </pc:sldChg>
      <pc:sldChg chg="modSp del mod">
        <pc:chgData name="Elizabeth Baños" userId="a4c7e61d89c07be7" providerId="LiveId" clId="{029BD5A7-7A24-4D37-9CED-628B184E8689}" dt="2025-08-26T22:05:21.902" v="101" actId="47"/>
        <pc:sldMkLst>
          <pc:docMk/>
          <pc:sldMk cId="187291341" sldId="262"/>
        </pc:sldMkLst>
        <pc:picChg chg="mod">
          <ac:chgData name="Elizabeth Baños" userId="a4c7e61d89c07be7" providerId="LiveId" clId="{029BD5A7-7A24-4D37-9CED-628B184E8689}" dt="2025-08-26T21:54:56.819" v="0" actId="14100"/>
          <ac:picMkLst>
            <pc:docMk/>
            <pc:sldMk cId="187291341" sldId="262"/>
            <ac:picMk id="5" creationId="{18927962-23EC-9E69-3B61-32EC4DFE9103}"/>
          </ac:picMkLst>
        </pc:picChg>
      </pc:sldChg>
      <pc:sldChg chg="addSp delSp modSp mod">
        <pc:chgData name="Elizabeth Baños" userId="a4c7e61d89c07be7" providerId="LiveId" clId="{029BD5A7-7A24-4D37-9CED-628B184E8689}" dt="2025-08-26T23:38:11.952" v="189" actId="14100"/>
        <pc:sldMkLst>
          <pc:docMk/>
          <pc:sldMk cId="2869827836" sldId="263"/>
        </pc:sldMkLst>
        <pc:spChg chg="add mod">
          <ac:chgData name="Elizabeth Baños" userId="a4c7e61d89c07be7" providerId="LiveId" clId="{029BD5A7-7A24-4D37-9CED-628B184E8689}" dt="2025-08-26T23:37:36.596" v="180" actId="478"/>
          <ac:spMkLst>
            <pc:docMk/>
            <pc:sldMk cId="2869827836" sldId="263"/>
            <ac:spMk id="6" creationId="{D2C08C9D-3AE3-9BC8-ED3D-DC678DA06948}"/>
          </ac:spMkLst>
        </pc:spChg>
        <pc:picChg chg="del">
          <ac:chgData name="Elizabeth Baños" userId="a4c7e61d89c07be7" providerId="LiveId" clId="{029BD5A7-7A24-4D37-9CED-628B184E8689}" dt="2025-08-26T23:37:36.596" v="180" actId="478"/>
          <ac:picMkLst>
            <pc:docMk/>
            <pc:sldMk cId="2869827836" sldId="263"/>
            <ac:picMk id="5" creationId="{6E6BE9E2-2287-9CFE-9CC3-AFD8027FE5EE}"/>
          </ac:picMkLst>
        </pc:picChg>
        <pc:picChg chg="add mod modCrop">
          <ac:chgData name="Elizabeth Baños" userId="a4c7e61d89c07be7" providerId="LiveId" clId="{029BD5A7-7A24-4D37-9CED-628B184E8689}" dt="2025-08-26T23:38:11.952" v="189" actId="14100"/>
          <ac:picMkLst>
            <pc:docMk/>
            <pc:sldMk cId="2869827836" sldId="263"/>
            <ac:picMk id="8" creationId="{54C7EDFE-43A8-52DD-8D95-C0C9EADAF31D}"/>
          </ac:picMkLst>
        </pc:picChg>
      </pc:sldChg>
      <pc:sldChg chg="addSp delSp modSp mod">
        <pc:chgData name="Elizabeth Baños" userId="a4c7e61d89c07be7" providerId="LiveId" clId="{029BD5A7-7A24-4D37-9CED-628B184E8689}" dt="2025-08-26T22:27:38.662" v="179" actId="13822"/>
        <pc:sldMkLst>
          <pc:docMk/>
          <pc:sldMk cId="587523836" sldId="265"/>
        </pc:sldMkLst>
        <pc:spChg chg="add mod">
          <ac:chgData name="Elizabeth Baños" userId="a4c7e61d89c07be7" providerId="LiveId" clId="{029BD5A7-7A24-4D37-9CED-628B184E8689}" dt="2025-08-26T22:26:33.202" v="161" actId="13822"/>
          <ac:spMkLst>
            <pc:docMk/>
            <pc:sldMk cId="587523836" sldId="265"/>
            <ac:spMk id="4" creationId="{E2E7C273-C995-ADBE-1F5E-C11DF9662FB2}"/>
          </ac:spMkLst>
        </pc:spChg>
        <pc:spChg chg="add del mod">
          <ac:chgData name="Elizabeth Baños" userId="a4c7e61d89c07be7" providerId="LiveId" clId="{029BD5A7-7A24-4D37-9CED-628B184E8689}" dt="2025-08-26T22:27:21.194" v="176"/>
          <ac:spMkLst>
            <pc:docMk/>
            <pc:sldMk cId="587523836" sldId="265"/>
            <ac:spMk id="10" creationId="{48359DA2-B687-8104-6C23-266E396F9D43}"/>
          </ac:spMkLst>
        </pc:spChg>
        <pc:spChg chg="add del">
          <ac:chgData name="Elizabeth Baños" userId="a4c7e61d89c07be7" providerId="LiveId" clId="{029BD5A7-7A24-4D37-9CED-628B184E8689}" dt="2025-08-26T22:25:12.294" v="144" actId="22"/>
          <ac:spMkLst>
            <pc:docMk/>
            <pc:sldMk cId="587523836" sldId="265"/>
            <ac:spMk id="16" creationId="{F8533184-F54E-2D25-09BE-8F08CCDFAF2C}"/>
          </ac:spMkLst>
        </pc:spChg>
        <pc:spChg chg="add mod">
          <ac:chgData name="Elizabeth Baños" userId="a4c7e61d89c07be7" providerId="LiveId" clId="{029BD5A7-7A24-4D37-9CED-628B184E8689}" dt="2025-08-26T22:27:20.271" v="174" actId="1076"/>
          <ac:spMkLst>
            <pc:docMk/>
            <pc:sldMk cId="587523836" sldId="265"/>
            <ac:spMk id="25" creationId="{40758B4D-8CAF-95B4-9CFA-5854135A676B}"/>
          </ac:spMkLst>
        </pc:spChg>
        <pc:cxnChg chg="add mod">
          <ac:chgData name="Elizabeth Baños" userId="a4c7e61d89c07be7" providerId="LiveId" clId="{029BD5A7-7A24-4D37-9CED-628B184E8689}" dt="2025-08-26T22:27:38.662" v="179" actId="13822"/>
          <ac:cxnSpMkLst>
            <pc:docMk/>
            <pc:sldMk cId="587523836" sldId="265"/>
            <ac:cxnSpMk id="7" creationId="{85449E5A-D050-D1EE-1129-E8E68741367E}"/>
          </ac:cxnSpMkLst>
        </pc:cxnChg>
        <pc:cxnChg chg="add mod">
          <ac:chgData name="Elizabeth Baños" userId="a4c7e61d89c07be7" providerId="LiveId" clId="{029BD5A7-7A24-4D37-9CED-628B184E8689}" dt="2025-08-26T22:27:34.880" v="178" actId="13822"/>
          <ac:cxnSpMkLst>
            <pc:docMk/>
            <pc:sldMk cId="587523836" sldId="265"/>
            <ac:cxnSpMk id="17" creationId="{54DB78D1-656F-C7C9-3358-426F3E240189}"/>
          </ac:cxnSpMkLst>
        </pc:cxnChg>
      </pc:sldChg>
      <pc:sldChg chg="modSp add del mod">
        <pc:chgData name="Elizabeth Baños" userId="a4c7e61d89c07be7" providerId="LiveId" clId="{029BD5A7-7A24-4D37-9CED-628B184E8689}" dt="2025-08-26T22:05:17.549" v="100" actId="47"/>
        <pc:sldMkLst>
          <pc:docMk/>
          <pc:sldMk cId="1253818468" sldId="266"/>
        </pc:sldMkLst>
        <pc:picChg chg="mod">
          <ac:chgData name="Elizabeth Baños" userId="a4c7e61d89c07be7" providerId="LiveId" clId="{029BD5A7-7A24-4D37-9CED-628B184E8689}" dt="2025-08-26T21:55:40.869" v="4" actId="1076"/>
          <ac:picMkLst>
            <pc:docMk/>
            <pc:sldMk cId="1253818468" sldId="266"/>
            <ac:picMk id="5" creationId="{3BE69C90-D38A-15EB-B59D-538A9701443D}"/>
          </ac:picMkLst>
        </pc:picChg>
      </pc:sldChg>
      <pc:sldChg chg="addSp modSp add mod">
        <pc:chgData name="Elizabeth Baños" userId="a4c7e61d89c07be7" providerId="LiveId" clId="{029BD5A7-7A24-4D37-9CED-628B184E8689}" dt="2025-08-26T22:05:03.683" v="97" actId="20577"/>
        <pc:sldMkLst>
          <pc:docMk/>
          <pc:sldMk cId="2249576807" sldId="267"/>
        </pc:sldMkLst>
        <pc:spChg chg="mod">
          <ac:chgData name="Elizabeth Baños" userId="a4c7e61d89c07be7" providerId="LiveId" clId="{029BD5A7-7A24-4D37-9CED-628B184E8689}" dt="2025-08-26T22:05:03.683" v="97" actId="20577"/>
          <ac:spMkLst>
            <pc:docMk/>
            <pc:sldMk cId="2249576807" sldId="267"/>
            <ac:spMk id="3" creationId="{02A74304-5010-F598-4A10-149A8754F40C}"/>
          </ac:spMkLst>
        </pc:spChg>
        <pc:spChg chg="add mod">
          <ac:chgData name="Elizabeth Baños" userId="a4c7e61d89c07be7" providerId="LiveId" clId="{029BD5A7-7A24-4D37-9CED-628B184E8689}" dt="2025-08-26T21:57:44.457" v="29" actId="113"/>
          <ac:spMkLst>
            <pc:docMk/>
            <pc:sldMk cId="2249576807" sldId="267"/>
            <ac:spMk id="7" creationId="{15D7A05C-422D-1438-0BCD-DABC68291C08}"/>
          </ac:spMkLst>
        </pc:spChg>
        <pc:spChg chg="add mod">
          <ac:chgData name="Elizabeth Baños" userId="a4c7e61d89c07be7" providerId="LiveId" clId="{029BD5A7-7A24-4D37-9CED-628B184E8689}" dt="2025-08-26T21:58:00.865" v="35" actId="20577"/>
          <ac:spMkLst>
            <pc:docMk/>
            <pc:sldMk cId="2249576807" sldId="267"/>
            <ac:spMk id="8" creationId="{942BDFA6-500E-C747-875C-D844640F7329}"/>
          </ac:spMkLst>
        </pc:spChg>
        <pc:spChg chg="add mod">
          <ac:chgData name="Elizabeth Baños" userId="a4c7e61d89c07be7" providerId="LiveId" clId="{029BD5A7-7A24-4D37-9CED-628B184E8689}" dt="2025-08-26T21:58:04.005" v="37" actId="20577"/>
          <ac:spMkLst>
            <pc:docMk/>
            <pc:sldMk cId="2249576807" sldId="267"/>
            <ac:spMk id="9" creationId="{265550EE-00C7-6A25-96A4-96A3EAA77AB6}"/>
          </ac:spMkLst>
        </pc:spChg>
        <pc:spChg chg="add mod">
          <ac:chgData name="Elizabeth Baños" userId="a4c7e61d89c07be7" providerId="LiveId" clId="{029BD5A7-7A24-4D37-9CED-628B184E8689}" dt="2025-08-26T21:59:42.489" v="57" actId="1076"/>
          <ac:spMkLst>
            <pc:docMk/>
            <pc:sldMk cId="2249576807" sldId="267"/>
            <ac:spMk id="11" creationId="{0842E710-B35D-9FA5-BBEC-B46729D32331}"/>
          </ac:spMkLst>
        </pc:spChg>
        <pc:spChg chg="add mod">
          <ac:chgData name="Elizabeth Baños" userId="a4c7e61d89c07be7" providerId="LiveId" clId="{029BD5A7-7A24-4D37-9CED-628B184E8689}" dt="2025-08-26T22:02:18.176" v="76" actId="1076"/>
          <ac:spMkLst>
            <pc:docMk/>
            <pc:sldMk cId="2249576807" sldId="267"/>
            <ac:spMk id="13" creationId="{9985EA48-D506-90F3-B235-6981C92668AC}"/>
          </ac:spMkLst>
        </pc:spChg>
        <pc:spChg chg="add mod">
          <ac:chgData name="Elizabeth Baños" userId="a4c7e61d89c07be7" providerId="LiveId" clId="{029BD5A7-7A24-4D37-9CED-628B184E8689}" dt="2025-08-26T22:03:09.635" v="85" actId="20577"/>
          <ac:spMkLst>
            <pc:docMk/>
            <pc:sldMk cId="2249576807" sldId="267"/>
            <ac:spMk id="15" creationId="{8AEC9069-681F-135F-5417-3944FE24E57B}"/>
          </ac:spMkLst>
        </pc:spChg>
        <pc:picChg chg="mod modCrop">
          <ac:chgData name="Elizabeth Baños" userId="a4c7e61d89c07be7" providerId="LiveId" clId="{029BD5A7-7A24-4D37-9CED-628B184E8689}" dt="2025-08-26T21:59:37.722" v="56" actId="14100"/>
          <ac:picMkLst>
            <pc:docMk/>
            <pc:sldMk cId="2249576807" sldId="267"/>
            <ac:picMk id="5" creationId="{E9B02208-E28D-050A-0F65-3019E4C99CF5}"/>
          </ac:picMkLst>
        </pc:picChg>
      </pc:sldChg>
      <pc:sldChg chg="modSp add mod">
        <pc:chgData name="Elizabeth Baños" userId="a4c7e61d89c07be7" providerId="LiveId" clId="{029BD5A7-7A24-4D37-9CED-628B184E8689}" dt="2025-08-26T22:05:07.269" v="98" actId="20577"/>
        <pc:sldMkLst>
          <pc:docMk/>
          <pc:sldMk cId="2135598981" sldId="268"/>
        </pc:sldMkLst>
        <pc:spChg chg="mod">
          <ac:chgData name="Elizabeth Baños" userId="a4c7e61d89c07be7" providerId="LiveId" clId="{029BD5A7-7A24-4D37-9CED-628B184E8689}" dt="2025-08-26T22:05:07.269" v="98" actId="20577"/>
          <ac:spMkLst>
            <pc:docMk/>
            <pc:sldMk cId="2135598981" sldId="268"/>
            <ac:spMk id="3" creationId="{4F459049-B737-334F-08FF-38E6A8E71986}"/>
          </ac:spMkLst>
        </pc:spChg>
      </pc:sldChg>
      <pc:sldChg chg="modSp add mod">
        <pc:chgData name="Elizabeth Baños" userId="a4c7e61d89c07be7" providerId="LiveId" clId="{029BD5A7-7A24-4D37-9CED-628B184E8689}" dt="2025-08-26T22:05:13.410" v="99" actId="20577"/>
        <pc:sldMkLst>
          <pc:docMk/>
          <pc:sldMk cId="3330157637" sldId="269"/>
        </pc:sldMkLst>
        <pc:spChg chg="mod">
          <ac:chgData name="Elizabeth Baños" userId="a4c7e61d89c07be7" providerId="LiveId" clId="{029BD5A7-7A24-4D37-9CED-628B184E8689}" dt="2025-08-26T22:05:13.410" v="99" actId="20577"/>
          <ac:spMkLst>
            <pc:docMk/>
            <pc:sldMk cId="3330157637" sldId="269"/>
            <ac:spMk id="3" creationId="{91063FEF-96B2-F5E8-1395-D0A323E9EC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6F52-49D6-465A-A37D-49F00E9073B7}" type="datetimeFigureOut">
              <a:rPr lang="es-MX" smtClean="0"/>
              <a:t>26/08/2025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5A403-36E5-4947-BC43-3ED6122D1F26}" type="slidenum">
              <a:rPr lang="es-MX" smtClean="0"/>
              <a:t>‹Nº›</a:t>
            </a:fld>
            <a:endParaRPr lang="es-MX"/>
          </a:p>
        </p:txBody>
      </p:sp>
    </p:spTree>
    <p:extLst>
      <p:ext uri="{BB962C8B-B14F-4D97-AF65-F5344CB8AC3E}">
        <p14:creationId xmlns:p14="http://schemas.microsoft.com/office/powerpoint/2010/main" val="2725025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3</a:t>
            </a:fld>
            <a:endParaRPr lang="es-MX"/>
          </a:p>
        </p:txBody>
      </p:sp>
    </p:spTree>
    <p:extLst>
      <p:ext uri="{BB962C8B-B14F-4D97-AF65-F5344CB8AC3E}">
        <p14:creationId xmlns:p14="http://schemas.microsoft.com/office/powerpoint/2010/main" val="234088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6</a:t>
            </a:fld>
            <a:endParaRPr lang="es-MX"/>
          </a:p>
        </p:txBody>
      </p:sp>
    </p:spTree>
    <p:extLst>
      <p:ext uri="{BB962C8B-B14F-4D97-AF65-F5344CB8AC3E}">
        <p14:creationId xmlns:p14="http://schemas.microsoft.com/office/powerpoint/2010/main" val="286612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7</a:t>
            </a:fld>
            <a:endParaRPr lang="es-MX"/>
          </a:p>
        </p:txBody>
      </p:sp>
    </p:spTree>
    <p:extLst>
      <p:ext uri="{BB962C8B-B14F-4D97-AF65-F5344CB8AC3E}">
        <p14:creationId xmlns:p14="http://schemas.microsoft.com/office/powerpoint/2010/main" val="1727189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B149-7A53-917D-87DB-1B66E0A50FB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2A63BB5-6609-F0C0-DFED-CCC8F804ED8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A740621-6F73-13B2-0919-87668BBFACEB}"/>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5A9A20B9-9AB6-5533-5FE4-04DC42F2CDF3}"/>
              </a:ext>
            </a:extLst>
          </p:cNvPr>
          <p:cNvSpPr>
            <a:spLocks noGrp="1"/>
          </p:cNvSpPr>
          <p:nvPr>
            <p:ph type="sldNum" sz="quarter" idx="5"/>
          </p:nvPr>
        </p:nvSpPr>
        <p:spPr/>
        <p:txBody>
          <a:bodyPr/>
          <a:lstStyle/>
          <a:p>
            <a:fld id="{B2E5A403-36E5-4947-BC43-3ED6122D1F26}" type="slidenum">
              <a:rPr lang="es-MX" smtClean="0"/>
              <a:t>8</a:t>
            </a:fld>
            <a:endParaRPr lang="es-MX"/>
          </a:p>
        </p:txBody>
      </p:sp>
    </p:spTree>
    <p:extLst>
      <p:ext uri="{BB962C8B-B14F-4D97-AF65-F5344CB8AC3E}">
        <p14:creationId xmlns:p14="http://schemas.microsoft.com/office/powerpoint/2010/main" val="187483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94AC6-959F-D7F5-036A-12E2F612265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52CC15A-8AA9-7753-6507-D1D04B10015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17B468C-F3F3-91C8-E2D1-FE4EEBA212D3}"/>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081F203F-3688-0063-10AF-529D0364A140}"/>
              </a:ext>
            </a:extLst>
          </p:cNvPr>
          <p:cNvSpPr>
            <a:spLocks noGrp="1"/>
          </p:cNvSpPr>
          <p:nvPr>
            <p:ph type="sldNum" sz="quarter" idx="5"/>
          </p:nvPr>
        </p:nvSpPr>
        <p:spPr/>
        <p:txBody>
          <a:bodyPr/>
          <a:lstStyle/>
          <a:p>
            <a:fld id="{B2E5A403-36E5-4947-BC43-3ED6122D1F26}" type="slidenum">
              <a:rPr lang="es-MX" smtClean="0"/>
              <a:t>9</a:t>
            </a:fld>
            <a:endParaRPr lang="es-MX"/>
          </a:p>
        </p:txBody>
      </p:sp>
    </p:spTree>
    <p:extLst>
      <p:ext uri="{BB962C8B-B14F-4D97-AF65-F5344CB8AC3E}">
        <p14:creationId xmlns:p14="http://schemas.microsoft.com/office/powerpoint/2010/main" val="2113395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2E5A403-36E5-4947-BC43-3ED6122D1F26}" type="slidenum">
              <a:rPr lang="es-MX" smtClean="0"/>
              <a:t>10</a:t>
            </a:fld>
            <a:endParaRPr lang="es-MX"/>
          </a:p>
        </p:txBody>
      </p:sp>
    </p:spTree>
    <p:extLst>
      <p:ext uri="{BB962C8B-B14F-4D97-AF65-F5344CB8AC3E}">
        <p14:creationId xmlns:p14="http://schemas.microsoft.com/office/powerpoint/2010/main" val="1276612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26/08/2025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731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26/08/2025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126953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26/08/2025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776160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1D12888-41C9-448A-8ACF-2FC264F5FDDC}" type="datetimeFigureOut">
              <a:rPr lang="es-MX" smtClean="0"/>
              <a:t>26/08/2025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93058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D12888-41C9-448A-8ACF-2FC264F5FDDC}" type="datetimeFigureOut">
              <a:rPr lang="es-MX" smtClean="0"/>
              <a:t>26/08/2025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C8CB4C46-33A2-49DE-A7CF-3C5EED54036D}" type="slidenum">
              <a:rPr lang="es-MX" smtClean="0"/>
              <a:t>‹Nº›</a:t>
            </a:fld>
            <a:endParaRPr lang="es-MX"/>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29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1D12888-41C9-448A-8ACF-2FC264F5FDDC}" type="datetimeFigureOut">
              <a:rPr lang="es-MX" smtClean="0"/>
              <a:t>26/08/2025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5578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1D12888-41C9-448A-8ACF-2FC264F5FDDC}" type="datetimeFigureOut">
              <a:rPr lang="es-MX" smtClean="0"/>
              <a:t>26/08/2025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1778276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1D12888-41C9-448A-8ACF-2FC264F5FDDC}" type="datetimeFigureOut">
              <a:rPr lang="es-MX" smtClean="0"/>
              <a:t>26/08/2025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45052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1D12888-41C9-448A-8ACF-2FC264F5FDDC}" type="datetimeFigureOut">
              <a:rPr lang="es-MX" smtClean="0"/>
              <a:t>26/08/2025</a:t>
            </a:fld>
            <a:endParaRPr lang="es-MX"/>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MX"/>
          </a:p>
        </p:txBody>
      </p:sp>
      <p:sp>
        <p:nvSpPr>
          <p:cNvPr id="9" name="Slide Number Placeholder 8"/>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238594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1D12888-41C9-448A-8ACF-2FC264F5FDDC}" type="datetimeFigureOut">
              <a:rPr lang="es-MX" smtClean="0"/>
              <a:t>26/08/2025</a:t>
            </a:fld>
            <a:endParaRPr lang="es-MX"/>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8CB4C46-33A2-49DE-A7CF-3C5EED54036D}" type="slidenum">
              <a:rPr lang="es-MX" smtClean="0"/>
              <a:t>‹Nº›</a:t>
            </a:fld>
            <a:endParaRPr lang="es-MX"/>
          </a:p>
        </p:txBody>
      </p:sp>
    </p:spTree>
    <p:extLst>
      <p:ext uri="{BB962C8B-B14F-4D97-AF65-F5344CB8AC3E}">
        <p14:creationId xmlns:p14="http://schemas.microsoft.com/office/powerpoint/2010/main" val="116955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1D12888-41C9-448A-8ACF-2FC264F5FDDC}" type="datetimeFigureOut">
              <a:rPr lang="es-MX" smtClean="0"/>
              <a:t>26/08/2025</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8CB4C46-33A2-49DE-A7CF-3C5EED54036D}" type="slidenum">
              <a:rPr lang="es-MX" smtClean="0"/>
              <a:t>‹Nº›</a:t>
            </a:fld>
            <a:endParaRPr lang="es-MX"/>
          </a:p>
        </p:txBody>
      </p:sp>
    </p:spTree>
    <p:extLst>
      <p:ext uri="{BB962C8B-B14F-4D97-AF65-F5344CB8AC3E}">
        <p14:creationId xmlns:p14="http://schemas.microsoft.com/office/powerpoint/2010/main" val="82612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1D12888-41C9-448A-8ACF-2FC264F5FDDC}" type="datetimeFigureOut">
              <a:rPr lang="es-MX" smtClean="0"/>
              <a:t>26/08/2025</a:t>
            </a:fld>
            <a:endParaRPr lang="es-MX"/>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MX"/>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8CB4C46-33A2-49DE-A7CF-3C5EED54036D}" type="slidenum">
              <a:rPr lang="es-MX" smtClean="0"/>
              <a:t>‹Nº›</a:t>
            </a:fld>
            <a:endParaRPr lang="es-MX"/>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97326"/>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080C4-0195-E4D6-5AF3-839C15274991}"/>
              </a:ext>
            </a:extLst>
          </p:cNvPr>
          <p:cNvSpPr>
            <a:spLocks noGrp="1"/>
          </p:cNvSpPr>
          <p:nvPr>
            <p:ph type="title"/>
          </p:nvPr>
        </p:nvSpPr>
        <p:spPr>
          <a:xfrm>
            <a:off x="1197424" y="1869758"/>
            <a:ext cx="10058400" cy="1872343"/>
          </a:xfrm>
        </p:spPr>
        <p:txBody>
          <a:bodyPr>
            <a:normAutofit/>
          </a:bodyPr>
          <a:lstStyle/>
          <a:p>
            <a:pPr algn="ctr"/>
            <a:r>
              <a:rPr lang="en-US" sz="2800" b="1" dirty="0">
                <a:solidFill>
                  <a:schemeClr val="tx1">
                    <a:lumMod val="85000"/>
                    <a:lumOff val="15000"/>
                  </a:schemeClr>
                </a:solidFill>
              </a:rPr>
              <a:t>Academic-Administrative Management System for Postgraduate Studies at the Centro Universitario de </a:t>
            </a:r>
            <a:r>
              <a:rPr lang="en-US" sz="2800" b="1" dirty="0" err="1">
                <a:solidFill>
                  <a:schemeClr val="tx1">
                    <a:lumMod val="85000"/>
                    <a:lumOff val="15000"/>
                  </a:schemeClr>
                </a:solidFill>
              </a:rPr>
              <a:t>los</a:t>
            </a:r>
            <a:r>
              <a:rPr lang="en-US" sz="2800" b="1" dirty="0">
                <a:solidFill>
                  <a:schemeClr val="tx1">
                    <a:lumMod val="85000"/>
                    <a:lumOff val="15000"/>
                  </a:schemeClr>
                </a:solidFill>
              </a:rPr>
              <a:t> Valles (</a:t>
            </a:r>
            <a:r>
              <a:rPr lang="en-US" sz="2800" b="1" dirty="0" err="1">
                <a:solidFill>
                  <a:schemeClr val="tx1">
                    <a:lumMod val="85000"/>
                    <a:lumOff val="15000"/>
                  </a:schemeClr>
                </a:solidFill>
              </a:rPr>
              <a:t>CUValles</a:t>
            </a:r>
            <a:r>
              <a:rPr lang="en-US" sz="2800" b="1" dirty="0">
                <a:solidFill>
                  <a:schemeClr val="tx1">
                    <a:lumMod val="85000"/>
                    <a:lumOff val="15000"/>
                  </a:schemeClr>
                </a:solidFill>
              </a:rPr>
              <a:t>). Specific case: Master's in Software Engineering</a:t>
            </a:r>
            <a:br>
              <a:rPr lang="en-US" sz="4400" b="1" dirty="0"/>
            </a:br>
            <a:endParaRPr lang="es-MX" sz="4400" dirty="0"/>
          </a:p>
        </p:txBody>
      </p:sp>
      <p:pic>
        <p:nvPicPr>
          <p:cNvPr id="4" name="Marcador de contenido 3">
            <a:extLst>
              <a:ext uri="{FF2B5EF4-FFF2-40B4-BE49-F238E27FC236}">
                <a16:creationId xmlns:a16="http://schemas.microsoft.com/office/drawing/2014/main" id="{9409ED80-5DF8-B74A-6791-963C215124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14110" y="145578"/>
            <a:ext cx="2963780" cy="1487279"/>
          </a:xfrm>
          <a:prstGeom prst="rect">
            <a:avLst/>
          </a:prstGeom>
          <a:noFill/>
        </p:spPr>
      </p:pic>
      <p:sp>
        <p:nvSpPr>
          <p:cNvPr id="7" name="CuadroTexto 6">
            <a:extLst>
              <a:ext uri="{FF2B5EF4-FFF2-40B4-BE49-F238E27FC236}">
                <a16:creationId xmlns:a16="http://schemas.microsoft.com/office/drawing/2014/main" id="{2A0C6DFB-8D63-BF49-7F9B-DAEF809A25DB}"/>
              </a:ext>
            </a:extLst>
          </p:cNvPr>
          <p:cNvSpPr txBox="1"/>
          <p:nvPr/>
        </p:nvSpPr>
        <p:spPr>
          <a:xfrm>
            <a:off x="6923314" y="6030686"/>
            <a:ext cx="2079172" cy="369332"/>
          </a:xfrm>
          <a:prstGeom prst="rect">
            <a:avLst/>
          </a:prstGeom>
          <a:noFill/>
        </p:spPr>
        <p:txBody>
          <a:bodyPr wrap="square" rtlCol="0">
            <a:spAutoFit/>
          </a:bodyPr>
          <a:lstStyle/>
          <a:p>
            <a:endParaRPr lang="es-MX" dirty="0"/>
          </a:p>
        </p:txBody>
      </p:sp>
      <p:sp>
        <p:nvSpPr>
          <p:cNvPr id="8" name="CuadroTexto 7">
            <a:extLst>
              <a:ext uri="{FF2B5EF4-FFF2-40B4-BE49-F238E27FC236}">
                <a16:creationId xmlns:a16="http://schemas.microsoft.com/office/drawing/2014/main" id="{56233D3B-C8FC-8BF0-5160-E5741A964B2E}"/>
              </a:ext>
            </a:extLst>
          </p:cNvPr>
          <p:cNvSpPr txBox="1"/>
          <p:nvPr/>
        </p:nvSpPr>
        <p:spPr>
          <a:xfrm>
            <a:off x="3483427" y="3429000"/>
            <a:ext cx="5704116" cy="523220"/>
          </a:xfrm>
          <a:prstGeom prst="rect">
            <a:avLst/>
          </a:prstGeom>
          <a:noFill/>
        </p:spPr>
        <p:txBody>
          <a:bodyPr wrap="square" rtlCol="0">
            <a:spAutoFit/>
          </a:bodyPr>
          <a:lstStyle/>
          <a:p>
            <a:r>
              <a:rPr lang="es-MX" sz="2800" b="1" dirty="0"/>
              <a:t>Software </a:t>
            </a:r>
            <a:r>
              <a:rPr lang="es-MX" sz="2800" b="1" dirty="0" err="1"/>
              <a:t>Configuration</a:t>
            </a:r>
            <a:r>
              <a:rPr lang="es-MX" sz="2800" b="1" dirty="0"/>
              <a:t> Management</a:t>
            </a:r>
          </a:p>
        </p:txBody>
      </p:sp>
      <p:sp>
        <p:nvSpPr>
          <p:cNvPr id="9" name="CuadroTexto 8">
            <a:extLst>
              <a:ext uri="{FF2B5EF4-FFF2-40B4-BE49-F238E27FC236}">
                <a16:creationId xmlns:a16="http://schemas.microsoft.com/office/drawing/2014/main" id="{874A5894-CBF0-A536-6DC3-980E9228AF92}"/>
              </a:ext>
            </a:extLst>
          </p:cNvPr>
          <p:cNvSpPr txBox="1"/>
          <p:nvPr/>
        </p:nvSpPr>
        <p:spPr>
          <a:xfrm>
            <a:off x="4767937" y="4424728"/>
            <a:ext cx="2917373" cy="461665"/>
          </a:xfrm>
          <a:prstGeom prst="rect">
            <a:avLst/>
          </a:prstGeom>
          <a:noFill/>
        </p:spPr>
        <p:txBody>
          <a:bodyPr wrap="square" rtlCol="0">
            <a:spAutoFit/>
          </a:bodyPr>
          <a:lstStyle/>
          <a:p>
            <a:r>
              <a:rPr lang="es-MX" sz="2400" dirty="0"/>
              <a:t>Elizabeth Baños Arias</a:t>
            </a:r>
          </a:p>
        </p:txBody>
      </p:sp>
      <p:sp>
        <p:nvSpPr>
          <p:cNvPr id="10" name="CuadroTexto 9">
            <a:extLst>
              <a:ext uri="{FF2B5EF4-FFF2-40B4-BE49-F238E27FC236}">
                <a16:creationId xmlns:a16="http://schemas.microsoft.com/office/drawing/2014/main" id="{6CA0448E-EF91-FEF7-AE1B-440E3A409964}"/>
              </a:ext>
            </a:extLst>
          </p:cNvPr>
          <p:cNvSpPr txBox="1"/>
          <p:nvPr/>
        </p:nvSpPr>
        <p:spPr>
          <a:xfrm>
            <a:off x="4702619" y="5210575"/>
            <a:ext cx="2982691" cy="830997"/>
          </a:xfrm>
          <a:prstGeom prst="rect">
            <a:avLst/>
          </a:prstGeom>
          <a:noFill/>
        </p:spPr>
        <p:txBody>
          <a:bodyPr wrap="square" rtlCol="0">
            <a:spAutoFit/>
          </a:bodyPr>
          <a:lstStyle/>
          <a:p>
            <a:pPr algn="ctr"/>
            <a:r>
              <a:rPr lang="es-MX" sz="2400" dirty="0"/>
              <a:t>Ameca, Jalisco </a:t>
            </a:r>
          </a:p>
          <a:p>
            <a:pPr algn="ctr"/>
            <a:r>
              <a:rPr lang="es-MX" sz="2400" dirty="0"/>
              <a:t>2025</a:t>
            </a:r>
          </a:p>
        </p:txBody>
      </p:sp>
    </p:spTree>
    <p:extLst>
      <p:ext uri="{BB962C8B-B14F-4D97-AF65-F5344CB8AC3E}">
        <p14:creationId xmlns:p14="http://schemas.microsoft.com/office/powerpoint/2010/main" val="449981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7F92BE-D17E-3307-0506-2EA3BC26C512}"/>
              </a:ext>
            </a:extLst>
          </p:cNvPr>
          <p:cNvSpPr>
            <a:spLocks noGrp="1"/>
          </p:cNvSpPr>
          <p:nvPr>
            <p:ph type="title"/>
          </p:nvPr>
        </p:nvSpPr>
        <p:spPr/>
        <p:txBody>
          <a:bodyPr/>
          <a:lstStyle/>
          <a:p>
            <a:r>
              <a:rPr lang="en-US" b="1" dirty="0"/>
              <a:t>Project Expense Estimate (3 months)</a:t>
            </a:r>
            <a:br>
              <a:rPr lang="en-US" b="1" dirty="0"/>
            </a:br>
            <a:endParaRPr lang="es-MX" dirty="0"/>
          </a:p>
        </p:txBody>
      </p:sp>
      <p:sp>
        <p:nvSpPr>
          <p:cNvPr id="3" name="CuadroTexto 2">
            <a:extLst>
              <a:ext uri="{FF2B5EF4-FFF2-40B4-BE49-F238E27FC236}">
                <a16:creationId xmlns:a16="http://schemas.microsoft.com/office/drawing/2014/main" id="{74715310-32D1-7E29-D1CB-2247218CCB38}"/>
              </a:ext>
            </a:extLst>
          </p:cNvPr>
          <p:cNvSpPr txBox="1"/>
          <p:nvPr/>
        </p:nvSpPr>
        <p:spPr>
          <a:xfrm>
            <a:off x="381000" y="5820385"/>
            <a:ext cx="301686" cy="369332"/>
          </a:xfrm>
          <a:prstGeom prst="rect">
            <a:avLst/>
          </a:prstGeom>
          <a:noFill/>
        </p:spPr>
        <p:txBody>
          <a:bodyPr wrap="none" rtlCol="0">
            <a:spAutoFit/>
          </a:bodyPr>
          <a:lstStyle/>
          <a:p>
            <a:r>
              <a:rPr lang="es-MX" dirty="0"/>
              <a:t>8</a:t>
            </a:r>
          </a:p>
        </p:txBody>
      </p:sp>
      <p:sp>
        <p:nvSpPr>
          <p:cNvPr id="6" name="Marcador de contenido 5">
            <a:extLst>
              <a:ext uri="{FF2B5EF4-FFF2-40B4-BE49-F238E27FC236}">
                <a16:creationId xmlns:a16="http://schemas.microsoft.com/office/drawing/2014/main" id="{D2C08C9D-3AE3-9BC8-ED3D-DC678DA06948}"/>
              </a:ext>
            </a:extLst>
          </p:cNvPr>
          <p:cNvSpPr>
            <a:spLocks noGrp="1"/>
          </p:cNvSpPr>
          <p:nvPr>
            <p:ph idx="1"/>
          </p:nvPr>
        </p:nvSpPr>
        <p:spPr/>
        <p:txBody>
          <a:bodyPr/>
          <a:lstStyle/>
          <a:p>
            <a:endParaRPr lang="es-MX"/>
          </a:p>
        </p:txBody>
      </p:sp>
      <p:pic>
        <p:nvPicPr>
          <p:cNvPr id="8" name="Imagen 7">
            <a:extLst>
              <a:ext uri="{FF2B5EF4-FFF2-40B4-BE49-F238E27FC236}">
                <a16:creationId xmlns:a16="http://schemas.microsoft.com/office/drawing/2014/main" id="{54C7EDFE-43A8-52DD-8D95-C0C9EADAF31D}"/>
              </a:ext>
            </a:extLst>
          </p:cNvPr>
          <p:cNvPicPr>
            <a:picLocks noChangeAspect="1"/>
          </p:cNvPicPr>
          <p:nvPr/>
        </p:nvPicPr>
        <p:blipFill>
          <a:blip r:embed="rId3"/>
          <a:srcRect l="1301" t="1905" r="706"/>
          <a:stretch>
            <a:fillRect/>
          </a:stretch>
        </p:blipFill>
        <p:spPr>
          <a:xfrm>
            <a:off x="1036320" y="1099457"/>
            <a:ext cx="10241280" cy="5236030"/>
          </a:xfrm>
          <a:prstGeom prst="rect">
            <a:avLst/>
          </a:prstGeom>
        </p:spPr>
      </p:pic>
    </p:spTree>
    <p:extLst>
      <p:ext uri="{BB962C8B-B14F-4D97-AF65-F5344CB8AC3E}">
        <p14:creationId xmlns:p14="http://schemas.microsoft.com/office/powerpoint/2010/main" val="286982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A7ADE-3411-38ED-91A8-E1D7635BC5B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A5AC70-4B9A-5104-DCCC-486BD3BFDFC0}"/>
              </a:ext>
            </a:extLst>
          </p:cNvPr>
          <p:cNvSpPr>
            <a:spLocks noGrp="1"/>
          </p:cNvSpPr>
          <p:nvPr>
            <p:ph type="title"/>
          </p:nvPr>
        </p:nvSpPr>
        <p:spPr>
          <a:xfrm>
            <a:off x="1197424" y="1869758"/>
            <a:ext cx="10058400" cy="1872343"/>
          </a:xfrm>
        </p:spPr>
        <p:txBody>
          <a:bodyPr>
            <a:normAutofit/>
          </a:bodyPr>
          <a:lstStyle/>
          <a:p>
            <a:pPr algn="ctr"/>
            <a:r>
              <a:rPr lang="en-US" sz="2800" b="1" dirty="0">
                <a:solidFill>
                  <a:schemeClr val="tx1">
                    <a:lumMod val="85000"/>
                    <a:lumOff val="15000"/>
                  </a:schemeClr>
                </a:solidFill>
              </a:rPr>
              <a:t>Academic and Administrative Management System for Graduate Studies at the Centro Universitario de </a:t>
            </a:r>
            <a:r>
              <a:rPr lang="en-US" sz="2800" b="1" dirty="0" err="1">
                <a:solidFill>
                  <a:schemeClr val="tx1">
                    <a:lumMod val="85000"/>
                    <a:lumOff val="15000"/>
                  </a:schemeClr>
                </a:solidFill>
              </a:rPr>
              <a:t>los</a:t>
            </a:r>
            <a:r>
              <a:rPr lang="en-US" sz="2800" b="1" dirty="0">
                <a:solidFill>
                  <a:schemeClr val="tx1">
                    <a:lumMod val="85000"/>
                    <a:lumOff val="15000"/>
                  </a:schemeClr>
                </a:solidFill>
              </a:rPr>
              <a:t> Valles (</a:t>
            </a:r>
            <a:r>
              <a:rPr lang="en-US" sz="2800" b="1" dirty="0" err="1">
                <a:solidFill>
                  <a:schemeClr val="tx1">
                    <a:lumMod val="85000"/>
                    <a:lumOff val="15000"/>
                  </a:schemeClr>
                </a:solidFill>
              </a:rPr>
              <a:t>CUValles</a:t>
            </a:r>
            <a:r>
              <a:rPr lang="en-US" sz="2800" b="1" dirty="0">
                <a:solidFill>
                  <a:schemeClr val="tx1">
                    <a:lumMod val="85000"/>
                    <a:lumOff val="15000"/>
                  </a:schemeClr>
                </a:solidFill>
              </a:rPr>
              <a:t>). Specific case: Master's in Software Engineering.</a:t>
            </a:r>
            <a:br>
              <a:rPr lang="en-US" sz="4400" b="1" dirty="0"/>
            </a:br>
            <a:endParaRPr lang="es-MX" sz="4400" dirty="0"/>
          </a:p>
        </p:txBody>
      </p:sp>
      <p:pic>
        <p:nvPicPr>
          <p:cNvPr id="4" name="Marcador de contenido 3">
            <a:extLst>
              <a:ext uri="{FF2B5EF4-FFF2-40B4-BE49-F238E27FC236}">
                <a16:creationId xmlns:a16="http://schemas.microsoft.com/office/drawing/2014/main" id="{5F9EC9B7-1FD6-03B4-0D20-D683C4D5B93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4614110" y="145578"/>
            <a:ext cx="2963780" cy="1487279"/>
          </a:xfrm>
          <a:prstGeom prst="rect">
            <a:avLst/>
          </a:prstGeom>
          <a:noFill/>
        </p:spPr>
      </p:pic>
      <p:sp>
        <p:nvSpPr>
          <p:cNvPr id="7" name="CuadroTexto 6">
            <a:extLst>
              <a:ext uri="{FF2B5EF4-FFF2-40B4-BE49-F238E27FC236}">
                <a16:creationId xmlns:a16="http://schemas.microsoft.com/office/drawing/2014/main" id="{A8E45C0E-D133-316A-B404-8472289894BF}"/>
              </a:ext>
            </a:extLst>
          </p:cNvPr>
          <p:cNvSpPr txBox="1"/>
          <p:nvPr/>
        </p:nvSpPr>
        <p:spPr>
          <a:xfrm>
            <a:off x="6923314" y="6030686"/>
            <a:ext cx="2079172" cy="369332"/>
          </a:xfrm>
          <a:prstGeom prst="rect">
            <a:avLst/>
          </a:prstGeom>
          <a:noFill/>
        </p:spPr>
        <p:txBody>
          <a:bodyPr wrap="square" rtlCol="0">
            <a:spAutoFit/>
          </a:bodyPr>
          <a:lstStyle/>
          <a:p>
            <a:endParaRPr lang="es-MX" dirty="0"/>
          </a:p>
        </p:txBody>
      </p:sp>
      <p:sp>
        <p:nvSpPr>
          <p:cNvPr id="8" name="CuadroTexto 7">
            <a:extLst>
              <a:ext uri="{FF2B5EF4-FFF2-40B4-BE49-F238E27FC236}">
                <a16:creationId xmlns:a16="http://schemas.microsoft.com/office/drawing/2014/main" id="{D318261E-0F6B-0B39-E3AD-1DE1D7B5FD50}"/>
              </a:ext>
            </a:extLst>
          </p:cNvPr>
          <p:cNvSpPr txBox="1"/>
          <p:nvPr/>
        </p:nvSpPr>
        <p:spPr>
          <a:xfrm>
            <a:off x="3483427" y="3429000"/>
            <a:ext cx="5704116" cy="523220"/>
          </a:xfrm>
          <a:prstGeom prst="rect">
            <a:avLst/>
          </a:prstGeom>
          <a:noFill/>
        </p:spPr>
        <p:txBody>
          <a:bodyPr wrap="square" rtlCol="0">
            <a:spAutoFit/>
          </a:bodyPr>
          <a:lstStyle/>
          <a:p>
            <a:r>
              <a:rPr lang="es-MX" sz="2800" b="1" dirty="0"/>
              <a:t>Software </a:t>
            </a:r>
            <a:r>
              <a:rPr lang="es-MX" sz="2800" b="1" dirty="0" err="1"/>
              <a:t>Configuration</a:t>
            </a:r>
            <a:r>
              <a:rPr lang="es-MX" sz="2800" b="1" dirty="0"/>
              <a:t> Management</a:t>
            </a:r>
          </a:p>
        </p:txBody>
      </p:sp>
      <p:sp>
        <p:nvSpPr>
          <p:cNvPr id="9" name="CuadroTexto 8">
            <a:extLst>
              <a:ext uri="{FF2B5EF4-FFF2-40B4-BE49-F238E27FC236}">
                <a16:creationId xmlns:a16="http://schemas.microsoft.com/office/drawing/2014/main" id="{576BFCF9-3362-C7B7-B794-9689226002CB}"/>
              </a:ext>
            </a:extLst>
          </p:cNvPr>
          <p:cNvSpPr txBox="1"/>
          <p:nvPr/>
        </p:nvSpPr>
        <p:spPr>
          <a:xfrm>
            <a:off x="4767937" y="4424728"/>
            <a:ext cx="2917373" cy="461665"/>
          </a:xfrm>
          <a:prstGeom prst="rect">
            <a:avLst/>
          </a:prstGeom>
          <a:noFill/>
        </p:spPr>
        <p:txBody>
          <a:bodyPr wrap="square" rtlCol="0">
            <a:spAutoFit/>
          </a:bodyPr>
          <a:lstStyle/>
          <a:p>
            <a:r>
              <a:rPr lang="es-MX" sz="2400" dirty="0"/>
              <a:t>Elizabeth Baños Arias</a:t>
            </a:r>
          </a:p>
        </p:txBody>
      </p:sp>
      <p:sp>
        <p:nvSpPr>
          <p:cNvPr id="10" name="CuadroTexto 9">
            <a:extLst>
              <a:ext uri="{FF2B5EF4-FFF2-40B4-BE49-F238E27FC236}">
                <a16:creationId xmlns:a16="http://schemas.microsoft.com/office/drawing/2014/main" id="{E04496B6-7910-1575-576E-C9E5B4B33C35}"/>
              </a:ext>
            </a:extLst>
          </p:cNvPr>
          <p:cNvSpPr txBox="1"/>
          <p:nvPr/>
        </p:nvSpPr>
        <p:spPr>
          <a:xfrm>
            <a:off x="4702619" y="5210575"/>
            <a:ext cx="2982691" cy="830997"/>
          </a:xfrm>
          <a:prstGeom prst="rect">
            <a:avLst/>
          </a:prstGeom>
          <a:noFill/>
        </p:spPr>
        <p:txBody>
          <a:bodyPr wrap="square" rtlCol="0">
            <a:spAutoFit/>
          </a:bodyPr>
          <a:lstStyle/>
          <a:p>
            <a:pPr algn="ctr"/>
            <a:r>
              <a:rPr lang="es-MX" sz="2400" dirty="0"/>
              <a:t>Ameca, Jalisco </a:t>
            </a:r>
          </a:p>
          <a:p>
            <a:pPr algn="ctr"/>
            <a:r>
              <a:rPr lang="es-MX" sz="2400" dirty="0"/>
              <a:t>2025</a:t>
            </a:r>
          </a:p>
        </p:txBody>
      </p:sp>
    </p:spTree>
    <p:extLst>
      <p:ext uri="{BB962C8B-B14F-4D97-AF65-F5344CB8AC3E}">
        <p14:creationId xmlns:p14="http://schemas.microsoft.com/office/powerpoint/2010/main" val="2158343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6BC546-CA4A-BD8E-89BE-14E792701C5D}"/>
              </a:ext>
            </a:extLst>
          </p:cNvPr>
          <p:cNvSpPr>
            <a:spLocks noGrp="1"/>
          </p:cNvSpPr>
          <p:nvPr>
            <p:ph type="title"/>
          </p:nvPr>
        </p:nvSpPr>
        <p:spPr/>
        <p:txBody>
          <a:bodyPr/>
          <a:lstStyle/>
          <a:p>
            <a:r>
              <a:rPr lang="es-MX" b="1" dirty="0" err="1"/>
              <a:t>Objectives</a:t>
            </a:r>
            <a:br>
              <a:rPr lang="es-MX" b="1" dirty="0"/>
            </a:br>
            <a:endParaRPr lang="es-MX" b="1" dirty="0"/>
          </a:p>
        </p:txBody>
      </p:sp>
      <p:sp>
        <p:nvSpPr>
          <p:cNvPr id="3" name="Marcador de contenido 2">
            <a:extLst>
              <a:ext uri="{FF2B5EF4-FFF2-40B4-BE49-F238E27FC236}">
                <a16:creationId xmlns:a16="http://schemas.microsoft.com/office/drawing/2014/main" id="{860FFE97-6934-1F57-EE94-1DE060FF0DEF}"/>
              </a:ext>
            </a:extLst>
          </p:cNvPr>
          <p:cNvSpPr>
            <a:spLocks noGrp="1"/>
          </p:cNvSpPr>
          <p:nvPr>
            <p:ph idx="1"/>
          </p:nvPr>
        </p:nvSpPr>
        <p:spPr/>
        <p:txBody>
          <a:bodyPr>
            <a:normAutofit/>
          </a:bodyPr>
          <a:lstStyle/>
          <a:p>
            <a:pPr algn="just"/>
            <a:r>
              <a:rPr lang="en-US" sz="3200" dirty="0">
                <a:solidFill>
                  <a:schemeClr val="tx1">
                    <a:lumMod val="85000"/>
                    <a:lumOff val="15000"/>
                  </a:schemeClr>
                </a:solidFill>
              </a:rPr>
              <a:t>Develop a web system for the academic and administrative management of the postgraduate program in Software Engineering at </a:t>
            </a:r>
            <a:r>
              <a:rPr lang="en-US" sz="3200" dirty="0" err="1">
                <a:solidFill>
                  <a:schemeClr val="tx1">
                    <a:lumMod val="85000"/>
                    <a:lumOff val="15000"/>
                  </a:schemeClr>
                </a:solidFill>
              </a:rPr>
              <a:t>CUValles</a:t>
            </a:r>
            <a:r>
              <a:rPr lang="en-US" sz="3200" dirty="0">
                <a:solidFill>
                  <a:schemeClr val="tx1">
                    <a:lumMod val="85000"/>
                    <a:lumOff val="15000"/>
                  </a:schemeClr>
                </a:solidFill>
              </a:rPr>
              <a:t>, for the management of students, professors, and academic procedures.</a:t>
            </a:r>
            <a:endParaRPr lang="es-MX" sz="3200" dirty="0">
              <a:solidFill>
                <a:schemeClr val="tx1">
                  <a:lumMod val="85000"/>
                  <a:lumOff val="15000"/>
                </a:schemeClr>
              </a:solidFill>
            </a:endParaRPr>
          </a:p>
        </p:txBody>
      </p:sp>
      <p:pic>
        <p:nvPicPr>
          <p:cNvPr id="5" name="Imagen 4">
            <a:extLst>
              <a:ext uri="{FF2B5EF4-FFF2-40B4-BE49-F238E27FC236}">
                <a16:creationId xmlns:a16="http://schemas.microsoft.com/office/drawing/2014/main" id="{7D89392B-C62C-17B5-57AB-2435D86CDD21}"/>
              </a:ext>
            </a:extLst>
          </p:cNvPr>
          <p:cNvPicPr>
            <a:picLocks noChangeAspect="1"/>
          </p:cNvPicPr>
          <p:nvPr/>
        </p:nvPicPr>
        <p:blipFill>
          <a:blip r:embed="rId2"/>
          <a:stretch>
            <a:fillRect/>
          </a:stretch>
        </p:blipFill>
        <p:spPr>
          <a:xfrm>
            <a:off x="6561616" y="3618466"/>
            <a:ext cx="4594064" cy="2571251"/>
          </a:xfrm>
          <a:prstGeom prst="rect">
            <a:avLst/>
          </a:prstGeom>
        </p:spPr>
      </p:pic>
      <p:sp>
        <p:nvSpPr>
          <p:cNvPr id="4" name="CuadroTexto 3">
            <a:extLst>
              <a:ext uri="{FF2B5EF4-FFF2-40B4-BE49-F238E27FC236}">
                <a16:creationId xmlns:a16="http://schemas.microsoft.com/office/drawing/2014/main" id="{2FD4DBD3-C825-D030-CE78-8729AE9A779A}"/>
              </a:ext>
            </a:extLst>
          </p:cNvPr>
          <p:cNvSpPr txBox="1"/>
          <p:nvPr/>
        </p:nvSpPr>
        <p:spPr>
          <a:xfrm>
            <a:off x="381000" y="5820385"/>
            <a:ext cx="301686" cy="369332"/>
          </a:xfrm>
          <a:prstGeom prst="rect">
            <a:avLst/>
          </a:prstGeom>
          <a:noFill/>
        </p:spPr>
        <p:txBody>
          <a:bodyPr wrap="none" rtlCol="0">
            <a:spAutoFit/>
          </a:bodyPr>
          <a:lstStyle/>
          <a:p>
            <a:r>
              <a:rPr lang="es-MX" dirty="0"/>
              <a:t>2</a:t>
            </a:r>
          </a:p>
        </p:txBody>
      </p:sp>
    </p:spTree>
    <p:extLst>
      <p:ext uri="{BB962C8B-B14F-4D97-AF65-F5344CB8AC3E}">
        <p14:creationId xmlns:p14="http://schemas.microsoft.com/office/powerpoint/2010/main" val="83702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3AED6-8B91-80E4-22BE-90CBE03EDD23}"/>
              </a:ext>
            </a:extLst>
          </p:cNvPr>
          <p:cNvSpPr>
            <a:spLocks noGrp="1"/>
          </p:cNvSpPr>
          <p:nvPr>
            <p:ph type="title"/>
          </p:nvPr>
        </p:nvSpPr>
        <p:spPr/>
        <p:txBody>
          <a:bodyPr/>
          <a:lstStyle/>
          <a:p>
            <a:r>
              <a:rPr lang="es-MX" b="1" dirty="0" err="1"/>
              <a:t>Functional</a:t>
            </a:r>
            <a:r>
              <a:rPr lang="es-MX" b="1" dirty="0"/>
              <a:t> </a:t>
            </a:r>
            <a:r>
              <a:rPr lang="es-MX" b="1" dirty="0" err="1"/>
              <a:t>requirements</a:t>
            </a:r>
            <a:br>
              <a:rPr lang="es-MX" b="1" dirty="0"/>
            </a:br>
            <a:endParaRPr lang="es-MX" dirty="0"/>
          </a:p>
        </p:txBody>
      </p:sp>
      <p:sp>
        <p:nvSpPr>
          <p:cNvPr id="3" name="Marcador de contenido 2">
            <a:extLst>
              <a:ext uri="{FF2B5EF4-FFF2-40B4-BE49-F238E27FC236}">
                <a16:creationId xmlns:a16="http://schemas.microsoft.com/office/drawing/2014/main" id="{E7F0AE6C-E8AB-FB9C-479E-E8526D99EB72}"/>
              </a:ext>
            </a:extLst>
          </p:cNvPr>
          <p:cNvSpPr>
            <a:spLocks noGrp="1"/>
          </p:cNvSpPr>
          <p:nvPr>
            <p:ph idx="1"/>
          </p:nvPr>
        </p:nvSpPr>
        <p:spPr>
          <a:xfrm>
            <a:off x="1238794" y="1815765"/>
            <a:ext cx="3278777" cy="4617691"/>
          </a:xfrm>
        </p:spPr>
        <p:txBody>
          <a:bodyPr>
            <a:normAutofit fontScale="85000" lnSpcReduction="20000"/>
          </a:bodyPr>
          <a:lstStyle/>
          <a:p>
            <a:pPr>
              <a:lnSpc>
                <a:spcPct val="120000"/>
              </a:lnSpc>
            </a:pPr>
            <a:r>
              <a:rPr lang="es-MX" sz="2600" dirty="0">
                <a:solidFill>
                  <a:schemeClr val="tx1">
                    <a:lumMod val="85000"/>
                    <a:lumOff val="15000"/>
                  </a:schemeClr>
                </a:solidFill>
              </a:rPr>
              <a:t>RF_1 </a:t>
            </a:r>
            <a:r>
              <a:rPr lang="es-MX" sz="2600" dirty="0" err="1">
                <a:solidFill>
                  <a:schemeClr val="tx1">
                    <a:lumMod val="85000"/>
                    <a:lumOff val="15000"/>
                  </a:schemeClr>
                </a:solidFill>
              </a:rPr>
              <a:t>Authenticate</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RF_2 </a:t>
            </a:r>
            <a:r>
              <a:rPr lang="es-MX" sz="2600" dirty="0" err="1">
                <a:solidFill>
                  <a:schemeClr val="tx1">
                    <a:lumMod val="85000"/>
                    <a:lumOff val="15000"/>
                  </a:schemeClr>
                </a:solidFill>
              </a:rPr>
              <a:t>Recover</a:t>
            </a:r>
            <a:r>
              <a:rPr lang="es-MX" sz="2600" dirty="0">
                <a:solidFill>
                  <a:schemeClr val="tx1">
                    <a:lumMod val="85000"/>
                    <a:lumOff val="15000"/>
                  </a:schemeClr>
                </a:solidFill>
              </a:rPr>
              <a:t> </a:t>
            </a:r>
            <a:r>
              <a:rPr lang="es-MX" sz="2600" dirty="0" err="1">
                <a:solidFill>
                  <a:schemeClr val="tx1">
                    <a:lumMod val="85000"/>
                    <a:lumOff val="15000"/>
                  </a:schemeClr>
                </a:solidFill>
              </a:rPr>
              <a:t>Password</a:t>
            </a:r>
            <a:br>
              <a:rPr lang="es-MX" sz="2600" dirty="0">
                <a:solidFill>
                  <a:schemeClr val="tx1">
                    <a:lumMod val="85000"/>
                    <a:lumOff val="15000"/>
                  </a:schemeClr>
                </a:solidFill>
              </a:rPr>
            </a:br>
            <a:r>
              <a:rPr lang="es-MX" sz="2600" dirty="0">
                <a:solidFill>
                  <a:schemeClr val="tx1">
                    <a:lumMod val="85000"/>
                    <a:lumOff val="15000"/>
                  </a:schemeClr>
                </a:solidFill>
              </a:rPr>
              <a:t>RF_3 </a:t>
            </a:r>
            <a:r>
              <a:rPr lang="es-MX" sz="2600" dirty="0" err="1">
                <a:solidFill>
                  <a:schemeClr val="tx1">
                    <a:lumMod val="85000"/>
                    <a:lumOff val="15000"/>
                  </a:schemeClr>
                </a:solidFill>
              </a:rPr>
              <a:t>Register</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RF_4 </a:t>
            </a:r>
            <a:r>
              <a:rPr lang="es-MX" sz="2600" dirty="0" err="1">
                <a:solidFill>
                  <a:schemeClr val="tx1">
                    <a:lumMod val="85000"/>
                    <a:lumOff val="15000"/>
                  </a:schemeClr>
                </a:solidFill>
              </a:rPr>
              <a:t>Edit</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RF_5 </a:t>
            </a:r>
            <a:r>
              <a:rPr lang="es-MX" sz="2600" dirty="0" err="1">
                <a:solidFill>
                  <a:schemeClr val="tx1">
                    <a:lumMod val="85000"/>
                    <a:lumOff val="15000"/>
                  </a:schemeClr>
                </a:solidFill>
              </a:rPr>
              <a:t>Delete</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RF_6 </a:t>
            </a:r>
            <a:r>
              <a:rPr lang="es-MX" sz="2600" dirty="0" err="1">
                <a:solidFill>
                  <a:schemeClr val="tx1">
                    <a:lumMod val="85000"/>
                    <a:lumOff val="15000"/>
                  </a:schemeClr>
                </a:solidFill>
              </a:rPr>
              <a:t>Search</a:t>
            </a:r>
            <a:r>
              <a:rPr lang="es-MX" sz="2600" dirty="0">
                <a:solidFill>
                  <a:schemeClr val="tx1">
                    <a:lumMod val="85000"/>
                    <a:lumOff val="15000"/>
                  </a:schemeClr>
                </a:solidFill>
              </a:rPr>
              <a:t>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RF_7 View </a:t>
            </a:r>
            <a:r>
              <a:rPr lang="es-MX" sz="2600" dirty="0" err="1">
                <a:solidFill>
                  <a:schemeClr val="tx1">
                    <a:lumMod val="85000"/>
                    <a:lumOff val="15000"/>
                  </a:schemeClr>
                </a:solidFill>
              </a:rPr>
              <a:t>User</a:t>
            </a:r>
            <a:br>
              <a:rPr lang="es-MX" sz="2600" dirty="0">
                <a:solidFill>
                  <a:schemeClr val="tx1">
                    <a:lumMod val="85000"/>
                    <a:lumOff val="15000"/>
                  </a:schemeClr>
                </a:solidFill>
              </a:rPr>
            </a:br>
            <a:r>
              <a:rPr lang="es-MX" sz="2600" dirty="0">
                <a:solidFill>
                  <a:schemeClr val="tx1">
                    <a:lumMod val="85000"/>
                    <a:lumOff val="15000"/>
                  </a:schemeClr>
                </a:solidFill>
              </a:rPr>
              <a:t>RF_8 </a:t>
            </a:r>
            <a:r>
              <a:rPr lang="es-MX" sz="2600" dirty="0" err="1">
                <a:solidFill>
                  <a:schemeClr val="tx1">
                    <a:lumMod val="85000"/>
                    <a:lumOff val="15000"/>
                  </a:schemeClr>
                </a:solidFill>
              </a:rPr>
              <a:t>Register</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RF_9 </a:t>
            </a:r>
            <a:r>
              <a:rPr lang="es-MX" sz="2600" dirty="0" err="1">
                <a:solidFill>
                  <a:schemeClr val="tx1">
                    <a:lumMod val="85000"/>
                    <a:lumOff val="15000"/>
                  </a:schemeClr>
                </a:solidFill>
              </a:rPr>
              <a:t>Edit</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RF_10 </a:t>
            </a:r>
            <a:r>
              <a:rPr lang="es-MX" sz="2600" dirty="0" err="1">
                <a:solidFill>
                  <a:schemeClr val="tx1">
                    <a:lumMod val="85000"/>
                    <a:lumOff val="15000"/>
                  </a:schemeClr>
                </a:solidFill>
              </a:rPr>
              <a:t>Delete</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RF_11 </a:t>
            </a:r>
            <a:r>
              <a:rPr lang="es-MX" sz="2600" dirty="0" err="1">
                <a:solidFill>
                  <a:schemeClr val="tx1">
                    <a:lumMod val="85000"/>
                    <a:lumOff val="15000"/>
                  </a:schemeClr>
                </a:solidFill>
              </a:rPr>
              <a:t>Search</a:t>
            </a:r>
            <a:r>
              <a:rPr lang="es-MX" sz="2600" dirty="0">
                <a:solidFill>
                  <a:schemeClr val="tx1">
                    <a:lumMod val="85000"/>
                    <a:lumOff val="15000"/>
                  </a:schemeClr>
                </a:solidFill>
              </a:rPr>
              <a:t> </a:t>
            </a:r>
            <a:r>
              <a:rPr lang="es-MX" sz="2600" dirty="0" err="1">
                <a:solidFill>
                  <a:schemeClr val="tx1">
                    <a:lumMod val="85000"/>
                    <a:lumOff val="15000"/>
                  </a:schemeClr>
                </a:solidFill>
              </a:rPr>
              <a:t>Student</a:t>
            </a:r>
            <a:br>
              <a:rPr lang="es-MX" sz="2600" dirty="0">
                <a:solidFill>
                  <a:schemeClr val="tx1">
                    <a:lumMod val="85000"/>
                    <a:lumOff val="15000"/>
                  </a:schemeClr>
                </a:solidFill>
              </a:rPr>
            </a:br>
            <a:r>
              <a:rPr lang="es-MX" sz="2600" dirty="0">
                <a:solidFill>
                  <a:schemeClr val="tx1">
                    <a:lumMod val="85000"/>
                    <a:lumOff val="15000"/>
                  </a:schemeClr>
                </a:solidFill>
              </a:rPr>
              <a:t>RF_12 View </a:t>
            </a:r>
            <a:r>
              <a:rPr lang="es-MX" sz="2600" dirty="0" err="1">
                <a:solidFill>
                  <a:schemeClr val="tx1">
                    <a:lumMod val="85000"/>
                    <a:lumOff val="15000"/>
                  </a:schemeClr>
                </a:solidFill>
              </a:rPr>
              <a:t>Student</a:t>
            </a:r>
            <a:br>
              <a:rPr lang="es-MX" sz="1200" dirty="0"/>
            </a:br>
            <a:endParaRPr lang="es-MX" sz="1200" dirty="0"/>
          </a:p>
        </p:txBody>
      </p:sp>
      <p:sp>
        <p:nvSpPr>
          <p:cNvPr id="5" name="CuadroTexto 4">
            <a:extLst>
              <a:ext uri="{FF2B5EF4-FFF2-40B4-BE49-F238E27FC236}">
                <a16:creationId xmlns:a16="http://schemas.microsoft.com/office/drawing/2014/main" id="{4F80F497-0E0A-2A2B-0EE2-E4CA11E6FFF8}"/>
              </a:ext>
            </a:extLst>
          </p:cNvPr>
          <p:cNvSpPr txBox="1"/>
          <p:nvPr/>
        </p:nvSpPr>
        <p:spPr>
          <a:xfrm>
            <a:off x="4767943" y="1815765"/>
            <a:ext cx="3810000" cy="4154984"/>
          </a:xfrm>
          <a:prstGeom prst="rect">
            <a:avLst/>
          </a:prstGeom>
          <a:noFill/>
        </p:spPr>
        <p:txBody>
          <a:bodyPr wrap="square">
            <a:spAutoFit/>
          </a:bodyPr>
          <a:lstStyle/>
          <a:p>
            <a:r>
              <a:rPr lang="es-MX" sz="2400" dirty="0">
                <a:solidFill>
                  <a:schemeClr val="tx1">
                    <a:lumMod val="85000"/>
                    <a:lumOff val="15000"/>
                  </a:schemeClr>
                </a:solidFill>
              </a:rPr>
              <a:t>RF_13 </a:t>
            </a:r>
            <a:r>
              <a:rPr lang="es-MX" sz="2400" dirty="0" err="1">
                <a:solidFill>
                  <a:schemeClr val="tx1">
                    <a:lumMod val="85000"/>
                    <a:lumOff val="15000"/>
                  </a:schemeClr>
                </a:solidFill>
              </a:rPr>
              <a:t>Register</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RF_14 </a:t>
            </a:r>
            <a:r>
              <a:rPr lang="es-MX" sz="2400" dirty="0" err="1">
                <a:solidFill>
                  <a:schemeClr val="tx1">
                    <a:lumMod val="85000"/>
                    <a:lumOff val="15000"/>
                  </a:schemeClr>
                </a:solidFill>
              </a:rPr>
              <a:t>Edit</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RF_15 </a:t>
            </a:r>
            <a:r>
              <a:rPr lang="es-MX" sz="2400" dirty="0" err="1">
                <a:solidFill>
                  <a:schemeClr val="tx1">
                    <a:lumMod val="85000"/>
                    <a:lumOff val="15000"/>
                  </a:schemeClr>
                </a:solidFill>
              </a:rPr>
              <a:t>Delete</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RF_16 </a:t>
            </a:r>
            <a:r>
              <a:rPr lang="es-MX" sz="2400" dirty="0" err="1">
                <a:solidFill>
                  <a:schemeClr val="tx1">
                    <a:lumMod val="85000"/>
                    <a:lumOff val="15000"/>
                  </a:schemeClr>
                </a:solidFill>
              </a:rPr>
              <a:t>Search</a:t>
            </a:r>
            <a:r>
              <a:rPr lang="es-MX" sz="2400" dirty="0">
                <a:solidFill>
                  <a:schemeClr val="tx1">
                    <a:lumMod val="85000"/>
                    <a:lumOff val="15000"/>
                  </a:schemeClr>
                </a:solidFill>
              </a:rPr>
              <a:t>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RF_17 View </a:t>
            </a:r>
            <a:r>
              <a:rPr lang="es-MX" sz="2400" dirty="0" err="1">
                <a:solidFill>
                  <a:schemeClr val="tx1">
                    <a:lumMod val="85000"/>
                    <a:lumOff val="15000"/>
                  </a:schemeClr>
                </a:solidFill>
              </a:rPr>
              <a:t>Teacher</a:t>
            </a:r>
            <a:br>
              <a:rPr lang="es-MX" sz="2400" dirty="0">
                <a:solidFill>
                  <a:schemeClr val="tx1">
                    <a:lumMod val="85000"/>
                    <a:lumOff val="15000"/>
                  </a:schemeClr>
                </a:solidFill>
              </a:rPr>
            </a:br>
            <a:r>
              <a:rPr lang="es-MX" sz="2400" dirty="0">
                <a:solidFill>
                  <a:schemeClr val="tx1">
                    <a:lumMod val="85000"/>
                    <a:lumOff val="15000"/>
                  </a:schemeClr>
                </a:solidFill>
              </a:rPr>
              <a:t>RF_18 </a:t>
            </a:r>
            <a:r>
              <a:rPr lang="es-MX" sz="2400" dirty="0" err="1">
                <a:solidFill>
                  <a:schemeClr val="tx1">
                    <a:lumMod val="85000"/>
                    <a:lumOff val="15000"/>
                  </a:schemeClr>
                </a:solidFill>
              </a:rPr>
              <a:t>Register</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RF_19 </a:t>
            </a:r>
            <a:r>
              <a:rPr lang="es-MX" sz="2400" dirty="0" err="1">
                <a:solidFill>
                  <a:schemeClr val="tx1">
                    <a:lumMod val="85000"/>
                    <a:lumOff val="15000"/>
                  </a:schemeClr>
                </a:solidFill>
              </a:rPr>
              <a:t>Edit</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RF_20 </a:t>
            </a:r>
            <a:r>
              <a:rPr lang="es-MX" sz="2400" dirty="0" err="1">
                <a:solidFill>
                  <a:schemeClr val="tx1">
                    <a:lumMod val="85000"/>
                    <a:lumOff val="15000"/>
                  </a:schemeClr>
                </a:solidFill>
              </a:rPr>
              <a:t>Delete</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RF_21 </a:t>
            </a:r>
            <a:r>
              <a:rPr lang="es-MX" sz="2400" dirty="0" err="1">
                <a:solidFill>
                  <a:schemeClr val="tx1">
                    <a:lumMod val="85000"/>
                    <a:lumOff val="15000"/>
                  </a:schemeClr>
                </a:solidFill>
              </a:rPr>
              <a:t>Search</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RF_22 View </a:t>
            </a:r>
            <a:r>
              <a:rPr lang="es-MX" sz="2400" dirty="0" err="1">
                <a:solidFill>
                  <a:schemeClr val="tx1">
                    <a:lumMod val="85000"/>
                    <a:lumOff val="15000"/>
                  </a:schemeClr>
                </a:solidFill>
              </a:rPr>
              <a:t>Procedure</a:t>
            </a:r>
            <a:br>
              <a:rPr lang="es-MX" sz="2400" dirty="0">
                <a:solidFill>
                  <a:schemeClr val="tx1">
                    <a:lumMod val="85000"/>
                    <a:lumOff val="15000"/>
                  </a:schemeClr>
                </a:solidFill>
              </a:rPr>
            </a:br>
            <a:r>
              <a:rPr lang="es-MX" sz="2400" dirty="0">
                <a:solidFill>
                  <a:schemeClr val="tx1">
                    <a:lumMod val="85000"/>
                    <a:lumOff val="15000"/>
                  </a:schemeClr>
                </a:solidFill>
              </a:rPr>
              <a:t>RF_23 </a:t>
            </a:r>
            <a:r>
              <a:rPr lang="es-MX" sz="2400" dirty="0" err="1">
                <a:solidFill>
                  <a:schemeClr val="tx1">
                    <a:lumMod val="85000"/>
                    <a:lumOff val="15000"/>
                  </a:schemeClr>
                </a:solidFill>
              </a:rPr>
              <a:t>Export</a:t>
            </a:r>
            <a:r>
              <a:rPr lang="es-MX" sz="2400" dirty="0">
                <a:solidFill>
                  <a:schemeClr val="tx1">
                    <a:lumMod val="85000"/>
                    <a:lumOff val="15000"/>
                  </a:schemeClr>
                </a:solidFill>
              </a:rPr>
              <a:t> </a:t>
            </a:r>
            <a:r>
              <a:rPr lang="es-MX" sz="2400" dirty="0" err="1">
                <a:solidFill>
                  <a:schemeClr val="tx1">
                    <a:lumMod val="85000"/>
                    <a:lumOff val="15000"/>
                  </a:schemeClr>
                </a:solidFill>
              </a:rPr>
              <a:t>Procedure</a:t>
            </a:r>
            <a:endParaRPr lang="es-MX" sz="2400" dirty="0">
              <a:solidFill>
                <a:schemeClr val="tx1">
                  <a:lumMod val="85000"/>
                  <a:lumOff val="15000"/>
                </a:schemeClr>
              </a:solidFill>
            </a:endParaRPr>
          </a:p>
        </p:txBody>
      </p:sp>
      <p:pic>
        <p:nvPicPr>
          <p:cNvPr id="7" name="Imagen 6">
            <a:extLst>
              <a:ext uri="{FF2B5EF4-FFF2-40B4-BE49-F238E27FC236}">
                <a16:creationId xmlns:a16="http://schemas.microsoft.com/office/drawing/2014/main" id="{0184ED9E-D42C-97D8-5ABA-9C4942935B3B}"/>
              </a:ext>
            </a:extLst>
          </p:cNvPr>
          <p:cNvPicPr>
            <a:picLocks noChangeAspect="1"/>
          </p:cNvPicPr>
          <p:nvPr/>
        </p:nvPicPr>
        <p:blipFill>
          <a:blip r:embed="rId3"/>
          <a:stretch>
            <a:fillRect/>
          </a:stretch>
        </p:blipFill>
        <p:spPr>
          <a:xfrm>
            <a:off x="8577943" y="2313046"/>
            <a:ext cx="2780346" cy="3160422"/>
          </a:xfrm>
          <a:prstGeom prst="rect">
            <a:avLst/>
          </a:prstGeom>
        </p:spPr>
      </p:pic>
      <p:sp>
        <p:nvSpPr>
          <p:cNvPr id="8" name="CuadroTexto 7">
            <a:extLst>
              <a:ext uri="{FF2B5EF4-FFF2-40B4-BE49-F238E27FC236}">
                <a16:creationId xmlns:a16="http://schemas.microsoft.com/office/drawing/2014/main" id="{3D8B2CFF-0CBE-1859-F5C0-6E70D73B13BF}"/>
              </a:ext>
            </a:extLst>
          </p:cNvPr>
          <p:cNvSpPr txBox="1"/>
          <p:nvPr/>
        </p:nvSpPr>
        <p:spPr>
          <a:xfrm>
            <a:off x="381000" y="5820385"/>
            <a:ext cx="301686" cy="369332"/>
          </a:xfrm>
          <a:prstGeom prst="rect">
            <a:avLst/>
          </a:prstGeom>
          <a:noFill/>
        </p:spPr>
        <p:txBody>
          <a:bodyPr wrap="none" rtlCol="0">
            <a:spAutoFit/>
          </a:bodyPr>
          <a:lstStyle/>
          <a:p>
            <a:r>
              <a:rPr lang="es-MX" dirty="0"/>
              <a:t>3</a:t>
            </a:r>
          </a:p>
        </p:txBody>
      </p:sp>
    </p:spTree>
    <p:extLst>
      <p:ext uri="{BB962C8B-B14F-4D97-AF65-F5344CB8AC3E}">
        <p14:creationId xmlns:p14="http://schemas.microsoft.com/office/powerpoint/2010/main" val="57603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116C3-DA9D-24EF-60F6-5E830FDD3A3A}"/>
              </a:ext>
            </a:extLst>
          </p:cNvPr>
          <p:cNvSpPr>
            <a:spLocks noGrp="1"/>
          </p:cNvSpPr>
          <p:nvPr>
            <p:ph type="title"/>
          </p:nvPr>
        </p:nvSpPr>
        <p:spPr/>
        <p:txBody>
          <a:bodyPr/>
          <a:lstStyle/>
          <a:p>
            <a:r>
              <a:rPr lang="es-MX" b="1" dirty="0"/>
              <a:t>Modules</a:t>
            </a:r>
            <a:br>
              <a:rPr lang="es-MX" dirty="0"/>
            </a:br>
            <a:endParaRPr lang="es-MX" dirty="0"/>
          </a:p>
        </p:txBody>
      </p:sp>
      <p:pic>
        <p:nvPicPr>
          <p:cNvPr id="5" name="Marcador de contenido 4" descr="Diagrama&#10;&#10;El contenido generado por IA puede ser incorrecto.">
            <a:extLst>
              <a:ext uri="{FF2B5EF4-FFF2-40B4-BE49-F238E27FC236}">
                <a16:creationId xmlns:a16="http://schemas.microsoft.com/office/drawing/2014/main" id="{9E22CB36-96A9-7218-E1AA-A5B757CF7B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5734"/>
          <a:stretch>
            <a:fillRect/>
          </a:stretch>
        </p:blipFill>
        <p:spPr>
          <a:xfrm>
            <a:off x="574766" y="1012662"/>
            <a:ext cx="11247120" cy="5388138"/>
          </a:xfrm>
        </p:spPr>
      </p:pic>
      <p:sp>
        <p:nvSpPr>
          <p:cNvPr id="3" name="CuadroTexto 2">
            <a:extLst>
              <a:ext uri="{FF2B5EF4-FFF2-40B4-BE49-F238E27FC236}">
                <a16:creationId xmlns:a16="http://schemas.microsoft.com/office/drawing/2014/main" id="{B998923B-6B98-339E-1997-8FEC8CF8537A}"/>
              </a:ext>
            </a:extLst>
          </p:cNvPr>
          <p:cNvSpPr txBox="1"/>
          <p:nvPr/>
        </p:nvSpPr>
        <p:spPr>
          <a:xfrm>
            <a:off x="381000" y="5820385"/>
            <a:ext cx="301686" cy="369332"/>
          </a:xfrm>
          <a:prstGeom prst="rect">
            <a:avLst/>
          </a:prstGeom>
          <a:noFill/>
        </p:spPr>
        <p:txBody>
          <a:bodyPr wrap="none" rtlCol="0">
            <a:spAutoFit/>
          </a:bodyPr>
          <a:lstStyle/>
          <a:p>
            <a:r>
              <a:rPr lang="es-MX" dirty="0"/>
              <a:t>4</a:t>
            </a:r>
          </a:p>
        </p:txBody>
      </p:sp>
      <p:sp>
        <p:nvSpPr>
          <p:cNvPr id="4" name="Rectángulo 3">
            <a:extLst>
              <a:ext uri="{FF2B5EF4-FFF2-40B4-BE49-F238E27FC236}">
                <a16:creationId xmlns:a16="http://schemas.microsoft.com/office/drawing/2014/main" id="{E2E7C273-C995-ADBE-1F5E-C11DF9662FB2}"/>
              </a:ext>
            </a:extLst>
          </p:cNvPr>
          <p:cNvSpPr/>
          <p:nvPr/>
        </p:nvSpPr>
        <p:spPr>
          <a:xfrm>
            <a:off x="5905501" y="4715311"/>
            <a:ext cx="1578428" cy="111459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s-MX" sz="1600" dirty="0" err="1"/>
              <a:t>Thesis</a:t>
            </a:r>
            <a:endParaRPr lang="es-MX" sz="1600" dirty="0"/>
          </a:p>
          <a:p>
            <a:pPr algn="ctr"/>
            <a:r>
              <a:rPr lang="es-MX" sz="1600" dirty="0" err="1"/>
              <a:t>Mobility</a:t>
            </a:r>
            <a:r>
              <a:rPr lang="es-MX" sz="1600" dirty="0"/>
              <a:t> </a:t>
            </a:r>
            <a:r>
              <a:rPr lang="es-MX" sz="1600" dirty="0" err="1"/>
              <a:t>credits</a:t>
            </a:r>
            <a:endParaRPr lang="es-MX" sz="1600" dirty="0"/>
          </a:p>
          <a:p>
            <a:pPr algn="ctr"/>
            <a:r>
              <a:rPr lang="es-MX" sz="1600" dirty="0" err="1"/>
              <a:t>Documents</a:t>
            </a:r>
            <a:endParaRPr lang="es-MX" sz="1600" dirty="0"/>
          </a:p>
        </p:txBody>
      </p:sp>
      <p:cxnSp>
        <p:nvCxnSpPr>
          <p:cNvPr id="7" name="Conector recto de flecha 6">
            <a:extLst>
              <a:ext uri="{FF2B5EF4-FFF2-40B4-BE49-F238E27FC236}">
                <a16:creationId xmlns:a16="http://schemas.microsoft.com/office/drawing/2014/main" id="{85449E5A-D050-D1EE-1129-E8E68741367E}"/>
              </a:ext>
            </a:extLst>
          </p:cNvPr>
          <p:cNvCxnSpPr>
            <a:cxnSpLocks/>
          </p:cNvCxnSpPr>
          <p:nvPr/>
        </p:nvCxnSpPr>
        <p:spPr>
          <a:xfrm>
            <a:off x="6430737" y="4260548"/>
            <a:ext cx="263978" cy="3785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ector recto de flecha 16">
            <a:extLst>
              <a:ext uri="{FF2B5EF4-FFF2-40B4-BE49-F238E27FC236}">
                <a16:creationId xmlns:a16="http://schemas.microsoft.com/office/drawing/2014/main" id="{54DB78D1-656F-C7C9-3358-426F3E240189}"/>
              </a:ext>
            </a:extLst>
          </p:cNvPr>
          <p:cNvCxnSpPr>
            <a:cxnSpLocks/>
          </p:cNvCxnSpPr>
          <p:nvPr/>
        </p:nvCxnSpPr>
        <p:spPr>
          <a:xfrm flipH="1">
            <a:off x="4827816" y="5272609"/>
            <a:ext cx="990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Rectángulo 24">
            <a:extLst>
              <a:ext uri="{FF2B5EF4-FFF2-40B4-BE49-F238E27FC236}">
                <a16:creationId xmlns:a16="http://schemas.microsoft.com/office/drawing/2014/main" id="{40758B4D-8CAF-95B4-9CFA-5854135A676B}"/>
              </a:ext>
            </a:extLst>
          </p:cNvPr>
          <p:cNvSpPr/>
          <p:nvPr/>
        </p:nvSpPr>
        <p:spPr>
          <a:xfrm>
            <a:off x="1747235" y="4639111"/>
            <a:ext cx="3003367" cy="12062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s-MX" dirty="0" err="1"/>
              <a:t>Acceptance</a:t>
            </a:r>
            <a:r>
              <a:rPr lang="es-MX" dirty="0"/>
              <a:t> </a:t>
            </a:r>
            <a:r>
              <a:rPr lang="es-MX" dirty="0" err="1"/>
              <a:t>letter</a:t>
            </a:r>
            <a:endParaRPr lang="es-MX" dirty="0"/>
          </a:p>
          <a:p>
            <a:pPr marL="285750" indent="-285750">
              <a:buFont typeface="Arial" panose="020B0604020202020204" pitchFamily="34" charset="0"/>
              <a:buChar char="•"/>
            </a:pPr>
            <a:r>
              <a:rPr lang="es-MX" dirty="0" err="1"/>
              <a:t>Travel</a:t>
            </a:r>
            <a:r>
              <a:rPr lang="es-MX" dirty="0"/>
              <a:t> </a:t>
            </a:r>
            <a:r>
              <a:rPr lang="es-MX" dirty="0" err="1"/>
              <a:t>permit</a:t>
            </a:r>
            <a:endParaRPr lang="es-MX" dirty="0"/>
          </a:p>
          <a:p>
            <a:pPr marL="285750" indent="-285750">
              <a:buFont typeface="Arial" panose="020B0604020202020204" pitchFamily="34" charset="0"/>
              <a:buChar char="•"/>
            </a:pPr>
            <a:r>
              <a:rPr lang="es-MX" dirty="0" err="1"/>
              <a:t>Scholarship</a:t>
            </a:r>
            <a:r>
              <a:rPr lang="es-MX" dirty="0"/>
              <a:t> </a:t>
            </a:r>
            <a:r>
              <a:rPr lang="es-MX" dirty="0" err="1"/>
              <a:t>commitment</a:t>
            </a:r>
            <a:r>
              <a:rPr lang="es-MX" dirty="0"/>
              <a:t> </a:t>
            </a:r>
            <a:r>
              <a:rPr lang="es-MX" dirty="0" err="1"/>
              <a:t>letter</a:t>
            </a:r>
            <a:endParaRPr lang="es-MX" dirty="0"/>
          </a:p>
        </p:txBody>
      </p:sp>
    </p:spTree>
    <p:extLst>
      <p:ext uri="{BB962C8B-B14F-4D97-AF65-F5344CB8AC3E}">
        <p14:creationId xmlns:p14="http://schemas.microsoft.com/office/powerpoint/2010/main" val="587523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3063C0-9F3F-093D-80B1-E3230863AEFA}"/>
              </a:ext>
            </a:extLst>
          </p:cNvPr>
          <p:cNvSpPr>
            <a:spLocks noGrp="1"/>
          </p:cNvSpPr>
          <p:nvPr>
            <p:ph type="title"/>
          </p:nvPr>
        </p:nvSpPr>
        <p:spPr/>
        <p:txBody>
          <a:bodyPr/>
          <a:lstStyle/>
          <a:p>
            <a:r>
              <a:rPr lang="es-MX" b="1" dirty="0"/>
              <a:t>Non-</a:t>
            </a:r>
            <a:r>
              <a:rPr lang="es-MX" b="1" dirty="0" err="1"/>
              <a:t>functional</a:t>
            </a:r>
            <a:r>
              <a:rPr lang="es-MX" b="1" dirty="0"/>
              <a:t> </a:t>
            </a:r>
            <a:r>
              <a:rPr lang="es-MX" b="1" dirty="0" err="1"/>
              <a:t>requirements</a:t>
            </a:r>
            <a:br>
              <a:rPr lang="es-MX" b="1" dirty="0"/>
            </a:br>
            <a:endParaRPr lang="es-MX" dirty="0"/>
          </a:p>
        </p:txBody>
      </p:sp>
      <p:sp>
        <p:nvSpPr>
          <p:cNvPr id="3" name="Marcador de contenido 2">
            <a:extLst>
              <a:ext uri="{FF2B5EF4-FFF2-40B4-BE49-F238E27FC236}">
                <a16:creationId xmlns:a16="http://schemas.microsoft.com/office/drawing/2014/main" id="{DEAE9D56-B9F4-8B63-2370-C522CF1D69B4}"/>
              </a:ext>
            </a:extLst>
          </p:cNvPr>
          <p:cNvSpPr>
            <a:spLocks noGrp="1"/>
          </p:cNvSpPr>
          <p:nvPr>
            <p:ph idx="1"/>
          </p:nvPr>
        </p:nvSpPr>
        <p:spPr>
          <a:xfrm>
            <a:off x="1097280" y="1850570"/>
            <a:ext cx="10058400" cy="4256315"/>
          </a:xfrm>
        </p:spPr>
        <p:txBody>
          <a:bodyPr>
            <a:normAutofit fontScale="85000" lnSpcReduction="20000"/>
          </a:bodyPr>
          <a:lstStyle/>
          <a:p>
            <a:r>
              <a:rPr lang="en-US" sz="2800" b="1" dirty="0"/>
              <a:t>1. Performance</a:t>
            </a:r>
            <a:br>
              <a:rPr lang="en-US" sz="2800" dirty="0"/>
            </a:br>
            <a:r>
              <a:rPr lang="en-US" sz="2800" dirty="0"/>
              <a:t>• The system must authenticate users within a maximum of 2 seconds.</a:t>
            </a:r>
            <a:br>
              <a:rPr lang="en-US" sz="2800" dirty="0"/>
            </a:br>
            <a:endParaRPr lang="en-US" sz="2800" dirty="0"/>
          </a:p>
          <a:p>
            <a:r>
              <a:rPr lang="en-US" sz="2800" b="1" dirty="0"/>
              <a:t>2. Usability</a:t>
            </a:r>
            <a:br>
              <a:rPr lang="en-US" sz="2800" dirty="0"/>
            </a:br>
            <a:r>
              <a:rPr lang="en-US" sz="2800" dirty="0"/>
              <a:t>• The interface must be intuitive.</a:t>
            </a:r>
            <a:br>
              <a:rPr lang="en-US" sz="2800" dirty="0"/>
            </a:br>
            <a:r>
              <a:rPr lang="en-US" sz="2800" dirty="0"/>
              <a:t>• Registration, editing, and deletion forms must have real-time validation (e.g., required fields).</a:t>
            </a:r>
            <a:br>
              <a:rPr lang="en-US" sz="2800" dirty="0"/>
            </a:br>
            <a:endParaRPr lang="en-US" sz="2800" dirty="0"/>
          </a:p>
          <a:p>
            <a:r>
              <a:rPr lang="en-US" sz="2800" b="1" dirty="0"/>
              <a:t>3. Security</a:t>
            </a:r>
            <a:br>
              <a:rPr lang="en-US" sz="2800" dirty="0"/>
            </a:br>
            <a:r>
              <a:rPr lang="en-US" sz="2800" dirty="0"/>
              <a:t>• Password recovery must be done via a secure email and a single-use token.</a:t>
            </a:r>
            <a:br>
              <a:rPr lang="en-US" sz="2800" dirty="0"/>
            </a:br>
            <a:endParaRPr lang="en-US" sz="2800" dirty="0"/>
          </a:p>
          <a:p>
            <a:r>
              <a:rPr lang="en-US" sz="2800" b="1" dirty="0"/>
              <a:t>4. Compatibility</a:t>
            </a:r>
            <a:br>
              <a:rPr lang="en-US" sz="2800" dirty="0"/>
            </a:br>
            <a:r>
              <a:rPr lang="en-US" sz="2800" dirty="0"/>
              <a:t>• The system must be accessible from modern browsers (Chrome, Firefox, Edge).</a:t>
            </a:r>
            <a:br>
              <a:rPr lang="en-US" sz="2800" dirty="0"/>
            </a:br>
            <a:r>
              <a:rPr lang="en-US" sz="2800" dirty="0"/>
              <a:t>• It must be adaptable to different devices (PC, tablet, mobile).</a:t>
            </a:r>
          </a:p>
          <a:p>
            <a:endParaRPr lang="es-MX" dirty="0"/>
          </a:p>
        </p:txBody>
      </p:sp>
      <p:sp>
        <p:nvSpPr>
          <p:cNvPr id="4" name="CuadroTexto 3">
            <a:extLst>
              <a:ext uri="{FF2B5EF4-FFF2-40B4-BE49-F238E27FC236}">
                <a16:creationId xmlns:a16="http://schemas.microsoft.com/office/drawing/2014/main" id="{D53C0D08-5B48-B381-B132-48884ADD19E8}"/>
              </a:ext>
            </a:extLst>
          </p:cNvPr>
          <p:cNvSpPr txBox="1"/>
          <p:nvPr/>
        </p:nvSpPr>
        <p:spPr>
          <a:xfrm>
            <a:off x="381000" y="5820385"/>
            <a:ext cx="301686" cy="369332"/>
          </a:xfrm>
          <a:prstGeom prst="rect">
            <a:avLst/>
          </a:prstGeom>
          <a:noFill/>
        </p:spPr>
        <p:txBody>
          <a:bodyPr wrap="none" rtlCol="0">
            <a:spAutoFit/>
          </a:bodyPr>
          <a:lstStyle/>
          <a:p>
            <a:r>
              <a:rPr lang="es-MX" dirty="0"/>
              <a:t>5</a:t>
            </a:r>
          </a:p>
        </p:txBody>
      </p:sp>
    </p:spTree>
    <p:extLst>
      <p:ext uri="{BB962C8B-B14F-4D97-AF65-F5344CB8AC3E}">
        <p14:creationId xmlns:p14="http://schemas.microsoft.com/office/powerpoint/2010/main" val="300913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68740A-E95B-BEE4-F403-E3479029F4B9}"/>
              </a:ext>
            </a:extLst>
          </p:cNvPr>
          <p:cNvSpPr>
            <a:spLocks noGrp="1"/>
          </p:cNvSpPr>
          <p:nvPr>
            <p:ph type="title"/>
          </p:nvPr>
        </p:nvSpPr>
        <p:spPr/>
        <p:txBody>
          <a:bodyPr/>
          <a:lstStyle/>
          <a:p>
            <a:r>
              <a:rPr lang="es-MX" b="1" dirty="0" err="1"/>
              <a:t>Methodology</a:t>
            </a:r>
            <a:br>
              <a:rPr lang="es-MX" b="1" dirty="0"/>
            </a:br>
            <a:endParaRPr lang="es-MX" dirty="0"/>
          </a:p>
        </p:txBody>
      </p:sp>
      <p:sp>
        <p:nvSpPr>
          <p:cNvPr id="3" name="Marcador de contenido 2">
            <a:extLst>
              <a:ext uri="{FF2B5EF4-FFF2-40B4-BE49-F238E27FC236}">
                <a16:creationId xmlns:a16="http://schemas.microsoft.com/office/drawing/2014/main" id="{4719E5A5-F245-0B56-D8F6-64CFA4AEBD87}"/>
              </a:ext>
            </a:extLst>
          </p:cNvPr>
          <p:cNvSpPr>
            <a:spLocks noGrp="1"/>
          </p:cNvSpPr>
          <p:nvPr>
            <p:ph idx="1"/>
          </p:nvPr>
        </p:nvSpPr>
        <p:spPr>
          <a:xfrm>
            <a:off x="1097280" y="1845734"/>
            <a:ext cx="7132320" cy="4023360"/>
          </a:xfrm>
        </p:spPr>
        <p:txBody>
          <a:bodyPr>
            <a:normAutofit/>
          </a:bodyPr>
          <a:lstStyle/>
          <a:p>
            <a:pPr algn="just"/>
            <a:r>
              <a:rPr lang="en-US" sz="2800" dirty="0" err="1"/>
              <a:t>Scrumban</a:t>
            </a:r>
            <a:r>
              <a:rPr lang="en-US" sz="2800" dirty="0"/>
              <a:t> combines Scrum and Kanban practices to improve organization and workflow. It uses a visual board to track tasks, allowing tasks to be adjusted as needed without affecting the final product. As for meetings, it maintains the Scrum ones, although shorter and held when necessary: planning meetings for updates, daily meetings for coordination, sprint reviews, and retrospectives</a:t>
            </a:r>
            <a:endParaRPr lang="es-MX" sz="2800" dirty="0"/>
          </a:p>
        </p:txBody>
      </p:sp>
      <p:pic>
        <p:nvPicPr>
          <p:cNvPr id="5" name="Imagen 4">
            <a:extLst>
              <a:ext uri="{FF2B5EF4-FFF2-40B4-BE49-F238E27FC236}">
                <a16:creationId xmlns:a16="http://schemas.microsoft.com/office/drawing/2014/main" id="{83681306-477D-DA97-4986-4032D4E9C902}"/>
              </a:ext>
            </a:extLst>
          </p:cNvPr>
          <p:cNvPicPr>
            <a:picLocks noChangeAspect="1"/>
          </p:cNvPicPr>
          <p:nvPr/>
        </p:nvPicPr>
        <p:blipFill>
          <a:blip r:embed="rId3"/>
          <a:srcRect l="67117"/>
          <a:stretch>
            <a:fillRect/>
          </a:stretch>
        </p:blipFill>
        <p:spPr>
          <a:xfrm>
            <a:off x="8556171" y="1801068"/>
            <a:ext cx="3254829" cy="4428720"/>
          </a:xfrm>
          <a:prstGeom prst="rect">
            <a:avLst/>
          </a:prstGeom>
        </p:spPr>
      </p:pic>
      <p:sp>
        <p:nvSpPr>
          <p:cNvPr id="4" name="CuadroTexto 3">
            <a:extLst>
              <a:ext uri="{FF2B5EF4-FFF2-40B4-BE49-F238E27FC236}">
                <a16:creationId xmlns:a16="http://schemas.microsoft.com/office/drawing/2014/main" id="{3E5EB75A-FD26-94E7-8F5C-A10B220FF746}"/>
              </a:ext>
            </a:extLst>
          </p:cNvPr>
          <p:cNvSpPr txBox="1"/>
          <p:nvPr/>
        </p:nvSpPr>
        <p:spPr>
          <a:xfrm>
            <a:off x="381000" y="5820385"/>
            <a:ext cx="301686" cy="369332"/>
          </a:xfrm>
          <a:prstGeom prst="rect">
            <a:avLst/>
          </a:prstGeom>
          <a:noFill/>
        </p:spPr>
        <p:txBody>
          <a:bodyPr wrap="none" rtlCol="0">
            <a:spAutoFit/>
          </a:bodyPr>
          <a:lstStyle/>
          <a:p>
            <a:r>
              <a:rPr lang="es-MX" dirty="0"/>
              <a:t>6</a:t>
            </a:r>
          </a:p>
        </p:txBody>
      </p:sp>
    </p:spTree>
    <p:extLst>
      <p:ext uri="{BB962C8B-B14F-4D97-AF65-F5344CB8AC3E}">
        <p14:creationId xmlns:p14="http://schemas.microsoft.com/office/powerpoint/2010/main" val="2194687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11902-2874-CAE9-8691-98AE5C593E3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A5AA99-90DD-C327-574C-E82554A03F36}"/>
              </a:ext>
            </a:extLst>
          </p:cNvPr>
          <p:cNvSpPr>
            <a:spLocks noGrp="1"/>
          </p:cNvSpPr>
          <p:nvPr>
            <p:ph type="title"/>
          </p:nvPr>
        </p:nvSpPr>
        <p:spPr/>
        <p:txBody>
          <a:bodyPr/>
          <a:lstStyle/>
          <a:p>
            <a:r>
              <a:rPr lang="es-MX" b="1" dirty="0" err="1"/>
              <a:t>Layered</a:t>
            </a:r>
            <a:r>
              <a:rPr lang="es-MX" b="1" dirty="0"/>
              <a:t> </a:t>
            </a:r>
            <a:r>
              <a:rPr lang="es-MX" b="1" dirty="0" err="1"/>
              <a:t>Architecture</a:t>
            </a:r>
            <a:br>
              <a:rPr lang="es-MX" b="1" dirty="0"/>
            </a:br>
            <a:endParaRPr lang="es-MX" dirty="0"/>
          </a:p>
        </p:txBody>
      </p:sp>
      <p:sp>
        <p:nvSpPr>
          <p:cNvPr id="3" name="Marcador de contenido 2">
            <a:extLst>
              <a:ext uri="{FF2B5EF4-FFF2-40B4-BE49-F238E27FC236}">
                <a16:creationId xmlns:a16="http://schemas.microsoft.com/office/drawing/2014/main" id="{02A74304-5010-F598-4A10-149A8754F40C}"/>
              </a:ext>
            </a:extLst>
          </p:cNvPr>
          <p:cNvSpPr>
            <a:spLocks noGrp="1"/>
          </p:cNvSpPr>
          <p:nvPr>
            <p:ph idx="1"/>
          </p:nvPr>
        </p:nvSpPr>
        <p:spPr>
          <a:xfrm>
            <a:off x="825137" y="1856618"/>
            <a:ext cx="3931920" cy="4293809"/>
          </a:xfrm>
        </p:spPr>
        <p:txBody>
          <a:bodyPr>
            <a:normAutofit lnSpcReduction="10000"/>
          </a:bodyPr>
          <a:lstStyle/>
          <a:p>
            <a:r>
              <a:rPr lang="en-US" sz="2800" b="1" dirty="0"/>
              <a:t>1-Presentation Layer (Frontend)</a:t>
            </a:r>
            <a:br>
              <a:rPr lang="en-US" sz="2800" dirty="0"/>
            </a:br>
            <a:r>
              <a:rPr lang="en-US" sz="2800" dirty="0"/>
              <a:t>• It is responsible for show information and receiving data entered by the user.</a:t>
            </a:r>
            <a:br>
              <a:rPr lang="en-US" sz="2800" dirty="0"/>
            </a:br>
            <a:r>
              <a:rPr lang="en-US" sz="2800" dirty="0"/>
              <a:t>• Example: forms for registering users, students, teachers, login.</a:t>
            </a:r>
          </a:p>
          <a:p>
            <a:br>
              <a:rPr lang="en-US" sz="2800" dirty="0"/>
            </a:br>
            <a:endParaRPr lang="es-MX" sz="2800" dirty="0"/>
          </a:p>
        </p:txBody>
      </p:sp>
      <p:pic>
        <p:nvPicPr>
          <p:cNvPr id="5" name="Imagen 4">
            <a:extLst>
              <a:ext uri="{FF2B5EF4-FFF2-40B4-BE49-F238E27FC236}">
                <a16:creationId xmlns:a16="http://schemas.microsoft.com/office/drawing/2014/main" id="{E9B02208-E28D-050A-0F65-3019E4C99CF5}"/>
              </a:ext>
            </a:extLst>
          </p:cNvPr>
          <p:cNvPicPr>
            <a:picLocks noChangeAspect="1"/>
          </p:cNvPicPr>
          <p:nvPr/>
        </p:nvPicPr>
        <p:blipFill>
          <a:blip r:embed="rId3"/>
          <a:srcRect t="5930" b="7393"/>
          <a:stretch>
            <a:fillRect/>
          </a:stretch>
        </p:blipFill>
        <p:spPr>
          <a:xfrm>
            <a:off x="5236030" y="1976363"/>
            <a:ext cx="6633707" cy="3844022"/>
          </a:xfrm>
          <a:prstGeom prst="rect">
            <a:avLst/>
          </a:prstGeom>
        </p:spPr>
      </p:pic>
      <p:sp>
        <p:nvSpPr>
          <p:cNvPr id="4" name="CuadroTexto 3">
            <a:extLst>
              <a:ext uri="{FF2B5EF4-FFF2-40B4-BE49-F238E27FC236}">
                <a16:creationId xmlns:a16="http://schemas.microsoft.com/office/drawing/2014/main" id="{C150A7C9-4B68-34B8-469C-94BED5A08920}"/>
              </a:ext>
            </a:extLst>
          </p:cNvPr>
          <p:cNvSpPr txBox="1"/>
          <p:nvPr/>
        </p:nvSpPr>
        <p:spPr>
          <a:xfrm>
            <a:off x="381000" y="5820385"/>
            <a:ext cx="301686" cy="369332"/>
          </a:xfrm>
          <a:prstGeom prst="rect">
            <a:avLst/>
          </a:prstGeom>
          <a:noFill/>
        </p:spPr>
        <p:txBody>
          <a:bodyPr wrap="none" rtlCol="0">
            <a:spAutoFit/>
          </a:bodyPr>
          <a:lstStyle/>
          <a:p>
            <a:r>
              <a:rPr lang="es-MX" dirty="0"/>
              <a:t>7</a:t>
            </a:r>
          </a:p>
        </p:txBody>
      </p:sp>
      <p:sp>
        <p:nvSpPr>
          <p:cNvPr id="7" name="CuadroTexto 6">
            <a:extLst>
              <a:ext uri="{FF2B5EF4-FFF2-40B4-BE49-F238E27FC236}">
                <a16:creationId xmlns:a16="http://schemas.microsoft.com/office/drawing/2014/main" id="{15D7A05C-422D-1438-0BCD-DABC68291C08}"/>
              </a:ext>
            </a:extLst>
          </p:cNvPr>
          <p:cNvSpPr txBox="1"/>
          <p:nvPr/>
        </p:nvSpPr>
        <p:spPr>
          <a:xfrm>
            <a:off x="5740037" y="1672196"/>
            <a:ext cx="1009106" cy="369332"/>
          </a:xfrm>
          <a:prstGeom prst="rect">
            <a:avLst/>
          </a:prstGeom>
          <a:noFill/>
        </p:spPr>
        <p:txBody>
          <a:bodyPr wrap="square">
            <a:spAutoFit/>
          </a:bodyPr>
          <a:lstStyle/>
          <a:p>
            <a:pPr algn="ctr"/>
            <a:r>
              <a:rPr lang="es-MX" b="1" dirty="0" err="1"/>
              <a:t>Layer</a:t>
            </a:r>
            <a:r>
              <a:rPr lang="es-MX" b="1" dirty="0"/>
              <a:t> 1</a:t>
            </a:r>
          </a:p>
        </p:txBody>
      </p:sp>
      <p:sp>
        <p:nvSpPr>
          <p:cNvPr id="8" name="CuadroTexto 7">
            <a:extLst>
              <a:ext uri="{FF2B5EF4-FFF2-40B4-BE49-F238E27FC236}">
                <a16:creationId xmlns:a16="http://schemas.microsoft.com/office/drawing/2014/main" id="{942BDFA6-500E-C747-875C-D844640F7329}"/>
              </a:ext>
            </a:extLst>
          </p:cNvPr>
          <p:cNvSpPr txBox="1"/>
          <p:nvPr/>
        </p:nvSpPr>
        <p:spPr>
          <a:xfrm>
            <a:off x="7943305" y="1672196"/>
            <a:ext cx="1009106" cy="369332"/>
          </a:xfrm>
          <a:prstGeom prst="rect">
            <a:avLst/>
          </a:prstGeom>
          <a:noFill/>
        </p:spPr>
        <p:txBody>
          <a:bodyPr wrap="square">
            <a:spAutoFit/>
          </a:bodyPr>
          <a:lstStyle/>
          <a:p>
            <a:pPr algn="ctr"/>
            <a:r>
              <a:rPr lang="es-MX" b="1" dirty="0" err="1"/>
              <a:t>Layer</a:t>
            </a:r>
            <a:r>
              <a:rPr lang="es-MX" b="1" dirty="0"/>
              <a:t> 2</a:t>
            </a:r>
          </a:p>
        </p:txBody>
      </p:sp>
      <p:sp>
        <p:nvSpPr>
          <p:cNvPr id="9" name="CuadroTexto 8">
            <a:extLst>
              <a:ext uri="{FF2B5EF4-FFF2-40B4-BE49-F238E27FC236}">
                <a16:creationId xmlns:a16="http://schemas.microsoft.com/office/drawing/2014/main" id="{265550EE-00C7-6A25-96A4-96A3EAA77AB6}"/>
              </a:ext>
            </a:extLst>
          </p:cNvPr>
          <p:cNvSpPr txBox="1"/>
          <p:nvPr/>
        </p:nvSpPr>
        <p:spPr>
          <a:xfrm>
            <a:off x="10400755" y="1671952"/>
            <a:ext cx="1009106" cy="369332"/>
          </a:xfrm>
          <a:prstGeom prst="rect">
            <a:avLst/>
          </a:prstGeom>
          <a:noFill/>
        </p:spPr>
        <p:txBody>
          <a:bodyPr wrap="square">
            <a:spAutoFit/>
          </a:bodyPr>
          <a:lstStyle/>
          <a:p>
            <a:pPr algn="ctr"/>
            <a:r>
              <a:rPr lang="es-MX" b="1" dirty="0" err="1"/>
              <a:t>Layer</a:t>
            </a:r>
            <a:r>
              <a:rPr lang="es-MX" b="1" dirty="0"/>
              <a:t> 3</a:t>
            </a:r>
          </a:p>
        </p:txBody>
      </p:sp>
      <p:sp>
        <p:nvSpPr>
          <p:cNvPr id="11" name="CuadroTexto 10">
            <a:extLst>
              <a:ext uri="{FF2B5EF4-FFF2-40B4-BE49-F238E27FC236}">
                <a16:creationId xmlns:a16="http://schemas.microsoft.com/office/drawing/2014/main" id="{0842E710-B35D-9FA5-BBEC-B46729D32331}"/>
              </a:ext>
            </a:extLst>
          </p:cNvPr>
          <p:cNvSpPr txBox="1"/>
          <p:nvPr/>
        </p:nvSpPr>
        <p:spPr>
          <a:xfrm>
            <a:off x="5740037" y="5736222"/>
            <a:ext cx="1110343" cy="646331"/>
          </a:xfrm>
          <a:prstGeom prst="rect">
            <a:avLst/>
          </a:prstGeom>
          <a:noFill/>
        </p:spPr>
        <p:txBody>
          <a:bodyPr wrap="square">
            <a:spAutoFit/>
          </a:bodyPr>
          <a:lstStyle/>
          <a:p>
            <a:pPr algn="ctr"/>
            <a:r>
              <a:rPr lang="es-MX" b="1" dirty="0"/>
              <a:t>Browser</a:t>
            </a:r>
          </a:p>
          <a:p>
            <a:pPr algn="ctr"/>
            <a:r>
              <a:rPr lang="es-MX" b="1" dirty="0" err="1"/>
              <a:t>Fronted</a:t>
            </a:r>
            <a:endParaRPr lang="es-MX" b="1" dirty="0"/>
          </a:p>
        </p:txBody>
      </p:sp>
      <p:sp>
        <p:nvSpPr>
          <p:cNvPr id="13" name="CuadroTexto 12">
            <a:extLst>
              <a:ext uri="{FF2B5EF4-FFF2-40B4-BE49-F238E27FC236}">
                <a16:creationId xmlns:a16="http://schemas.microsoft.com/office/drawing/2014/main" id="{9985EA48-D506-90F3-B235-6981C92668AC}"/>
              </a:ext>
            </a:extLst>
          </p:cNvPr>
          <p:cNvSpPr txBox="1"/>
          <p:nvPr/>
        </p:nvSpPr>
        <p:spPr>
          <a:xfrm>
            <a:off x="7943305" y="5728052"/>
            <a:ext cx="1262743" cy="923330"/>
          </a:xfrm>
          <a:prstGeom prst="rect">
            <a:avLst/>
          </a:prstGeom>
          <a:noFill/>
        </p:spPr>
        <p:txBody>
          <a:bodyPr wrap="square">
            <a:spAutoFit/>
          </a:bodyPr>
          <a:lstStyle/>
          <a:p>
            <a:r>
              <a:rPr lang="es-MX" b="1" dirty="0"/>
              <a:t>Web</a:t>
            </a:r>
            <a:r>
              <a:rPr lang="es-MX" dirty="0"/>
              <a:t> </a:t>
            </a:r>
            <a:r>
              <a:rPr lang="es-MX" b="1" dirty="0"/>
              <a:t>server</a:t>
            </a:r>
          </a:p>
          <a:p>
            <a:pPr algn="ctr"/>
            <a:r>
              <a:rPr lang="es-MX" b="1" dirty="0" err="1"/>
              <a:t>Backend</a:t>
            </a:r>
            <a:endParaRPr lang="es-MX" b="1" dirty="0"/>
          </a:p>
          <a:p>
            <a:endParaRPr lang="es-MX" b="1" dirty="0"/>
          </a:p>
        </p:txBody>
      </p:sp>
      <p:sp>
        <p:nvSpPr>
          <p:cNvPr id="15" name="CuadroTexto 14">
            <a:extLst>
              <a:ext uri="{FF2B5EF4-FFF2-40B4-BE49-F238E27FC236}">
                <a16:creationId xmlns:a16="http://schemas.microsoft.com/office/drawing/2014/main" id="{8AEC9069-681F-135F-5417-3944FE24E57B}"/>
              </a:ext>
            </a:extLst>
          </p:cNvPr>
          <p:cNvSpPr txBox="1"/>
          <p:nvPr/>
        </p:nvSpPr>
        <p:spPr>
          <a:xfrm>
            <a:off x="10115005" y="5805245"/>
            <a:ext cx="1792725" cy="646331"/>
          </a:xfrm>
          <a:prstGeom prst="rect">
            <a:avLst/>
          </a:prstGeom>
          <a:noFill/>
        </p:spPr>
        <p:txBody>
          <a:bodyPr wrap="square">
            <a:spAutoFit/>
          </a:bodyPr>
          <a:lstStyle/>
          <a:p>
            <a:r>
              <a:rPr lang="es-MX" b="1" dirty="0" err="1"/>
              <a:t>Database</a:t>
            </a:r>
            <a:r>
              <a:rPr lang="es-MX" b="1" dirty="0"/>
              <a:t> server</a:t>
            </a:r>
          </a:p>
          <a:p>
            <a:endParaRPr lang="es-MX" b="1" dirty="0"/>
          </a:p>
        </p:txBody>
      </p:sp>
    </p:spTree>
    <p:extLst>
      <p:ext uri="{BB962C8B-B14F-4D97-AF65-F5344CB8AC3E}">
        <p14:creationId xmlns:p14="http://schemas.microsoft.com/office/powerpoint/2010/main" val="2249576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1AA3-E3AF-EB56-F7A9-92873D34A04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5D8052F-824F-1D33-33A6-6E81474A6C24}"/>
              </a:ext>
            </a:extLst>
          </p:cNvPr>
          <p:cNvSpPr>
            <a:spLocks noGrp="1"/>
          </p:cNvSpPr>
          <p:nvPr>
            <p:ph type="title"/>
          </p:nvPr>
        </p:nvSpPr>
        <p:spPr/>
        <p:txBody>
          <a:bodyPr/>
          <a:lstStyle/>
          <a:p>
            <a:r>
              <a:rPr lang="es-MX" b="1" dirty="0" err="1"/>
              <a:t>Layered</a:t>
            </a:r>
            <a:r>
              <a:rPr lang="es-MX" b="1" dirty="0"/>
              <a:t> </a:t>
            </a:r>
            <a:r>
              <a:rPr lang="es-MX" b="1" dirty="0" err="1"/>
              <a:t>Architecture</a:t>
            </a:r>
            <a:br>
              <a:rPr lang="es-MX" b="1" dirty="0"/>
            </a:br>
            <a:endParaRPr lang="es-MX" dirty="0"/>
          </a:p>
        </p:txBody>
      </p:sp>
      <p:sp>
        <p:nvSpPr>
          <p:cNvPr id="3" name="Marcador de contenido 2">
            <a:extLst>
              <a:ext uri="{FF2B5EF4-FFF2-40B4-BE49-F238E27FC236}">
                <a16:creationId xmlns:a16="http://schemas.microsoft.com/office/drawing/2014/main" id="{4F459049-B737-334F-08FF-38E6A8E71986}"/>
              </a:ext>
            </a:extLst>
          </p:cNvPr>
          <p:cNvSpPr>
            <a:spLocks noGrp="1"/>
          </p:cNvSpPr>
          <p:nvPr>
            <p:ph idx="1"/>
          </p:nvPr>
        </p:nvSpPr>
        <p:spPr>
          <a:xfrm>
            <a:off x="825137" y="1856618"/>
            <a:ext cx="3931920" cy="4293809"/>
          </a:xfrm>
        </p:spPr>
        <p:txBody>
          <a:bodyPr>
            <a:noAutofit/>
          </a:bodyPr>
          <a:lstStyle/>
          <a:p>
            <a:r>
              <a:rPr lang="en-US" sz="2400" b="1" dirty="0"/>
              <a:t>2-Business Logic Layer (Backend / Application)</a:t>
            </a:r>
            <a:br>
              <a:rPr lang="en-US" sz="2400" dirty="0"/>
            </a:br>
            <a:r>
              <a:rPr lang="en-US" sz="2400" dirty="0"/>
              <a:t>• This defines business rules: who can access, how data is validated, how permissions are managed.</a:t>
            </a:r>
            <a:br>
              <a:rPr lang="en-US" sz="2400" dirty="0"/>
            </a:br>
            <a:r>
              <a:rPr lang="en-US" sz="2400" dirty="0"/>
              <a:t>• It communicates with the database to read and write information.</a:t>
            </a:r>
            <a:br>
              <a:rPr lang="en-US" sz="2400" dirty="0"/>
            </a:br>
            <a:r>
              <a:rPr lang="en-US" sz="2400" dirty="0"/>
              <a:t>• Example: manages authentication and data validation.</a:t>
            </a:r>
          </a:p>
          <a:p>
            <a:br>
              <a:rPr lang="en-US" sz="2400" dirty="0"/>
            </a:br>
            <a:endParaRPr lang="es-MX" sz="2400" dirty="0"/>
          </a:p>
        </p:txBody>
      </p:sp>
      <p:pic>
        <p:nvPicPr>
          <p:cNvPr id="5" name="Imagen 4">
            <a:extLst>
              <a:ext uri="{FF2B5EF4-FFF2-40B4-BE49-F238E27FC236}">
                <a16:creationId xmlns:a16="http://schemas.microsoft.com/office/drawing/2014/main" id="{4F6F2C36-342F-EADA-CED1-7618C270E713}"/>
              </a:ext>
            </a:extLst>
          </p:cNvPr>
          <p:cNvPicPr>
            <a:picLocks noChangeAspect="1"/>
          </p:cNvPicPr>
          <p:nvPr/>
        </p:nvPicPr>
        <p:blipFill>
          <a:blip r:embed="rId3"/>
          <a:srcRect t="5930" b="7393"/>
          <a:stretch>
            <a:fillRect/>
          </a:stretch>
        </p:blipFill>
        <p:spPr>
          <a:xfrm>
            <a:off x="5236030" y="1976363"/>
            <a:ext cx="6633707" cy="3844022"/>
          </a:xfrm>
          <a:prstGeom prst="rect">
            <a:avLst/>
          </a:prstGeom>
        </p:spPr>
      </p:pic>
      <p:sp>
        <p:nvSpPr>
          <p:cNvPr id="4" name="CuadroTexto 3">
            <a:extLst>
              <a:ext uri="{FF2B5EF4-FFF2-40B4-BE49-F238E27FC236}">
                <a16:creationId xmlns:a16="http://schemas.microsoft.com/office/drawing/2014/main" id="{E2AA2FA0-0BED-7CAF-7BE0-472D5C8A84E6}"/>
              </a:ext>
            </a:extLst>
          </p:cNvPr>
          <p:cNvSpPr txBox="1"/>
          <p:nvPr/>
        </p:nvSpPr>
        <p:spPr>
          <a:xfrm>
            <a:off x="381000" y="5820385"/>
            <a:ext cx="301686" cy="369332"/>
          </a:xfrm>
          <a:prstGeom prst="rect">
            <a:avLst/>
          </a:prstGeom>
          <a:noFill/>
        </p:spPr>
        <p:txBody>
          <a:bodyPr wrap="none" rtlCol="0">
            <a:spAutoFit/>
          </a:bodyPr>
          <a:lstStyle/>
          <a:p>
            <a:r>
              <a:rPr lang="es-MX" dirty="0"/>
              <a:t>7</a:t>
            </a:r>
          </a:p>
        </p:txBody>
      </p:sp>
      <p:sp>
        <p:nvSpPr>
          <p:cNvPr id="7" name="CuadroTexto 6">
            <a:extLst>
              <a:ext uri="{FF2B5EF4-FFF2-40B4-BE49-F238E27FC236}">
                <a16:creationId xmlns:a16="http://schemas.microsoft.com/office/drawing/2014/main" id="{6A8550E3-AF7B-5A7A-293B-C505CFC9D52E}"/>
              </a:ext>
            </a:extLst>
          </p:cNvPr>
          <p:cNvSpPr txBox="1"/>
          <p:nvPr/>
        </p:nvSpPr>
        <p:spPr>
          <a:xfrm>
            <a:off x="5740037" y="1672196"/>
            <a:ext cx="1009106" cy="369332"/>
          </a:xfrm>
          <a:prstGeom prst="rect">
            <a:avLst/>
          </a:prstGeom>
          <a:noFill/>
        </p:spPr>
        <p:txBody>
          <a:bodyPr wrap="square">
            <a:spAutoFit/>
          </a:bodyPr>
          <a:lstStyle/>
          <a:p>
            <a:pPr algn="ctr"/>
            <a:r>
              <a:rPr lang="es-MX" b="1" dirty="0" err="1"/>
              <a:t>Layer</a:t>
            </a:r>
            <a:r>
              <a:rPr lang="es-MX" b="1" dirty="0"/>
              <a:t> 1</a:t>
            </a:r>
          </a:p>
        </p:txBody>
      </p:sp>
      <p:sp>
        <p:nvSpPr>
          <p:cNvPr id="8" name="CuadroTexto 7">
            <a:extLst>
              <a:ext uri="{FF2B5EF4-FFF2-40B4-BE49-F238E27FC236}">
                <a16:creationId xmlns:a16="http://schemas.microsoft.com/office/drawing/2014/main" id="{43CE27EF-F19B-935F-6BEC-D1885E83D372}"/>
              </a:ext>
            </a:extLst>
          </p:cNvPr>
          <p:cNvSpPr txBox="1"/>
          <p:nvPr/>
        </p:nvSpPr>
        <p:spPr>
          <a:xfrm>
            <a:off x="7943305" y="1672196"/>
            <a:ext cx="1009106" cy="369332"/>
          </a:xfrm>
          <a:prstGeom prst="rect">
            <a:avLst/>
          </a:prstGeom>
          <a:noFill/>
        </p:spPr>
        <p:txBody>
          <a:bodyPr wrap="square">
            <a:spAutoFit/>
          </a:bodyPr>
          <a:lstStyle/>
          <a:p>
            <a:pPr algn="ctr"/>
            <a:r>
              <a:rPr lang="es-MX" b="1" dirty="0" err="1"/>
              <a:t>Layer</a:t>
            </a:r>
            <a:r>
              <a:rPr lang="es-MX" b="1" dirty="0"/>
              <a:t> 2</a:t>
            </a:r>
          </a:p>
        </p:txBody>
      </p:sp>
      <p:sp>
        <p:nvSpPr>
          <p:cNvPr id="9" name="CuadroTexto 8">
            <a:extLst>
              <a:ext uri="{FF2B5EF4-FFF2-40B4-BE49-F238E27FC236}">
                <a16:creationId xmlns:a16="http://schemas.microsoft.com/office/drawing/2014/main" id="{6AF8F855-FBB0-DC26-4635-ECA14EBAA8CD}"/>
              </a:ext>
            </a:extLst>
          </p:cNvPr>
          <p:cNvSpPr txBox="1"/>
          <p:nvPr/>
        </p:nvSpPr>
        <p:spPr>
          <a:xfrm>
            <a:off x="10400755" y="1671952"/>
            <a:ext cx="1009106" cy="369332"/>
          </a:xfrm>
          <a:prstGeom prst="rect">
            <a:avLst/>
          </a:prstGeom>
          <a:noFill/>
        </p:spPr>
        <p:txBody>
          <a:bodyPr wrap="square">
            <a:spAutoFit/>
          </a:bodyPr>
          <a:lstStyle/>
          <a:p>
            <a:pPr algn="ctr"/>
            <a:r>
              <a:rPr lang="es-MX" b="1" dirty="0" err="1"/>
              <a:t>Layer</a:t>
            </a:r>
            <a:r>
              <a:rPr lang="es-MX" b="1" dirty="0"/>
              <a:t> 3</a:t>
            </a:r>
          </a:p>
        </p:txBody>
      </p:sp>
      <p:sp>
        <p:nvSpPr>
          <p:cNvPr id="11" name="CuadroTexto 10">
            <a:extLst>
              <a:ext uri="{FF2B5EF4-FFF2-40B4-BE49-F238E27FC236}">
                <a16:creationId xmlns:a16="http://schemas.microsoft.com/office/drawing/2014/main" id="{3897A05E-F38A-9F6B-A484-9FC20146DA75}"/>
              </a:ext>
            </a:extLst>
          </p:cNvPr>
          <p:cNvSpPr txBox="1"/>
          <p:nvPr/>
        </p:nvSpPr>
        <p:spPr>
          <a:xfrm>
            <a:off x="5740037" y="5736222"/>
            <a:ext cx="1110343" cy="646331"/>
          </a:xfrm>
          <a:prstGeom prst="rect">
            <a:avLst/>
          </a:prstGeom>
          <a:noFill/>
        </p:spPr>
        <p:txBody>
          <a:bodyPr wrap="square">
            <a:spAutoFit/>
          </a:bodyPr>
          <a:lstStyle/>
          <a:p>
            <a:pPr algn="ctr"/>
            <a:r>
              <a:rPr lang="es-MX" b="1" dirty="0"/>
              <a:t>Browser</a:t>
            </a:r>
          </a:p>
          <a:p>
            <a:pPr algn="ctr"/>
            <a:r>
              <a:rPr lang="es-MX" b="1" dirty="0" err="1"/>
              <a:t>Fronted</a:t>
            </a:r>
            <a:endParaRPr lang="es-MX" b="1" dirty="0"/>
          </a:p>
        </p:txBody>
      </p:sp>
      <p:sp>
        <p:nvSpPr>
          <p:cNvPr id="13" name="CuadroTexto 12">
            <a:extLst>
              <a:ext uri="{FF2B5EF4-FFF2-40B4-BE49-F238E27FC236}">
                <a16:creationId xmlns:a16="http://schemas.microsoft.com/office/drawing/2014/main" id="{9A68BD37-D89A-E732-D413-BB6E01232413}"/>
              </a:ext>
            </a:extLst>
          </p:cNvPr>
          <p:cNvSpPr txBox="1"/>
          <p:nvPr/>
        </p:nvSpPr>
        <p:spPr>
          <a:xfrm>
            <a:off x="7943305" y="5728052"/>
            <a:ext cx="1262743" cy="923330"/>
          </a:xfrm>
          <a:prstGeom prst="rect">
            <a:avLst/>
          </a:prstGeom>
          <a:noFill/>
        </p:spPr>
        <p:txBody>
          <a:bodyPr wrap="square">
            <a:spAutoFit/>
          </a:bodyPr>
          <a:lstStyle/>
          <a:p>
            <a:r>
              <a:rPr lang="es-MX" b="1" dirty="0"/>
              <a:t>Web</a:t>
            </a:r>
            <a:r>
              <a:rPr lang="es-MX" dirty="0"/>
              <a:t> </a:t>
            </a:r>
            <a:r>
              <a:rPr lang="es-MX" b="1" dirty="0"/>
              <a:t>server</a:t>
            </a:r>
          </a:p>
          <a:p>
            <a:pPr algn="ctr"/>
            <a:r>
              <a:rPr lang="es-MX" b="1" dirty="0" err="1"/>
              <a:t>Backend</a:t>
            </a:r>
            <a:endParaRPr lang="es-MX" b="1" dirty="0"/>
          </a:p>
          <a:p>
            <a:endParaRPr lang="es-MX" b="1" dirty="0"/>
          </a:p>
        </p:txBody>
      </p:sp>
      <p:sp>
        <p:nvSpPr>
          <p:cNvPr id="15" name="CuadroTexto 14">
            <a:extLst>
              <a:ext uri="{FF2B5EF4-FFF2-40B4-BE49-F238E27FC236}">
                <a16:creationId xmlns:a16="http://schemas.microsoft.com/office/drawing/2014/main" id="{492BF9E9-BE30-701D-026B-7834CEB6E9B6}"/>
              </a:ext>
            </a:extLst>
          </p:cNvPr>
          <p:cNvSpPr txBox="1"/>
          <p:nvPr/>
        </p:nvSpPr>
        <p:spPr>
          <a:xfrm>
            <a:off x="10115005" y="5805245"/>
            <a:ext cx="1792725" cy="646331"/>
          </a:xfrm>
          <a:prstGeom prst="rect">
            <a:avLst/>
          </a:prstGeom>
          <a:noFill/>
        </p:spPr>
        <p:txBody>
          <a:bodyPr wrap="square">
            <a:spAutoFit/>
          </a:bodyPr>
          <a:lstStyle/>
          <a:p>
            <a:r>
              <a:rPr lang="es-MX" b="1" dirty="0" err="1"/>
              <a:t>Database</a:t>
            </a:r>
            <a:r>
              <a:rPr lang="es-MX" b="1" dirty="0"/>
              <a:t> server</a:t>
            </a:r>
          </a:p>
          <a:p>
            <a:endParaRPr lang="es-MX" b="1" dirty="0"/>
          </a:p>
        </p:txBody>
      </p:sp>
    </p:spTree>
    <p:extLst>
      <p:ext uri="{BB962C8B-B14F-4D97-AF65-F5344CB8AC3E}">
        <p14:creationId xmlns:p14="http://schemas.microsoft.com/office/powerpoint/2010/main" val="2135598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E777D-D1CF-6B25-1D8B-BBF01C1C948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D606EF2-5D4F-A020-250E-E276023E0ED9}"/>
              </a:ext>
            </a:extLst>
          </p:cNvPr>
          <p:cNvSpPr>
            <a:spLocks noGrp="1"/>
          </p:cNvSpPr>
          <p:nvPr>
            <p:ph type="title"/>
          </p:nvPr>
        </p:nvSpPr>
        <p:spPr/>
        <p:txBody>
          <a:bodyPr/>
          <a:lstStyle/>
          <a:p>
            <a:r>
              <a:rPr lang="es-MX" b="1" dirty="0" err="1"/>
              <a:t>Layered</a:t>
            </a:r>
            <a:r>
              <a:rPr lang="es-MX" b="1" dirty="0"/>
              <a:t> </a:t>
            </a:r>
            <a:r>
              <a:rPr lang="es-MX" b="1" dirty="0" err="1"/>
              <a:t>Architecture</a:t>
            </a:r>
            <a:br>
              <a:rPr lang="es-MX" b="1" dirty="0"/>
            </a:br>
            <a:endParaRPr lang="es-MX" dirty="0"/>
          </a:p>
        </p:txBody>
      </p:sp>
      <p:sp>
        <p:nvSpPr>
          <p:cNvPr id="3" name="Marcador de contenido 2">
            <a:extLst>
              <a:ext uri="{FF2B5EF4-FFF2-40B4-BE49-F238E27FC236}">
                <a16:creationId xmlns:a16="http://schemas.microsoft.com/office/drawing/2014/main" id="{91063FEF-96B2-F5E8-1395-D0A323E9EC92}"/>
              </a:ext>
            </a:extLst>
          </p:cNvPr>
          <p:cNvSpPr>
            <a:spLocks noGrp="1"/>
          </p:cNvSpPr>
          <p:nvPr>
            <p:ph idx="1"/>
          </p:nvPr>
        </p:nvSpPr>
        <p:spPr>
          <a:xfrm>
            <a:off x="825137" y="1856618"/>
            <a:ext cx="3931920" cy="4293809"/>
          </a:xfrm>
        </p:spPr>
        <p:txBody>
          <a:bodyPr>
            <a:noAutofit/>
          </a:bodyPr>
          <a:lstStyle/>
          <a:p>
            <a:r>
              <a:rPr lang="en-US" sz="2800" b="1" dirty="0"/>
              <a:t>3-Data Layer (Database)</a:t>
            </a:r>
            <a:br>
              <a:rPr lang="en-US" sz="2800" dirty="0"/>
            </a:br>
            <a:r>
              <a:rPr lang="en-US" sz="2800" dirty="0"/>
              <a:t>• This is where system data.</a:t>
            </a:r>
            <a:br>
              <a:rPr lang="en-US" sz="2800" dirty="0"/>
            </a:br>
            <a:r>
              <a:rPr lang="en-US" sz="2800" dirty="0"/>
              <a:t>• Example: tables for users, students, teachers</a:t>
            </a:r>
            <a:br>
              <a:rPr lang="en-US" sz="2800" dirty="0"/>
            </a:br>
            <a:endParaRPr lang="es-MX" sz="2800" dirty="0"/>
          </a:p>
        </p:txBody>
      </p:sp>
      <p:pic>
        <p:nvPicPr>
          <p:cNvPr id="5" name="Imagen 4">
            <a:extLst>
              <a:ext uri="{FF2B5EF4-FFF2-40B4-BE49-F238E27FC236}">
                <a16:creationId xmlns:a16="http://schemas.microsoft.com/office/drawing/2014/main" id="{38256329-8939-88FC-7292-1E71C81F5AB8}"/>
              </a:ext>
            </a:extLst>
          </p:cNvPr>
          <p:cNvPicPr>
            <a:picLocks noChangeAspect="1"/>
          </p:cNvPicPr>
          <p:nvPr/>
        </p:nvPicPr>
        <p:blipFill>
          <a:blip r:embed="rId3"/>
          <a:srcRect t="5930" b="7393"/>
          <a:stretch>
            <a:fillRect/>
          </a:stretch>
        </p:blipFill>
        <p:spPr>
          <a:xfrm>
            <a:off x="5236030" y="1976363"/>
            <a:ext cx="6633707" cy="3844022"/>
          </a:xfrm>
          <a:prstGeom prst="rect">
            <a:avLst/>
          </a:prstGeom>
        </p:spPr>
      </p:pic>
      <p:sp>
        <p:nvSpPr>
          <p:cNvPr id="4" name="CuadroTexto 3">
            <a:extLst>
              <a:ext uri="{FF2B5EF4-FFF2-40B4-BE49-F238E27FC236}">
                <a16:creationId xmlns:a16="http://schemas.microsoft.com/office/drawing/2014/main" id="{AC57F14C-1EAD-82FE-1D2B-8B123F78A958}"/>
              </a:ext>
            </a:extLst>
          </p:cNvPr>
          <p:cNvSpPr txBox="1"/>
          <p:nvPr/>
        </p:nvSpPr>
        <p:spPr>
          <a:xfrm>
            <a:off x="381000" y="5820385"/>
            <a:ext cx="301686" cy="369332"/>
          </a:xfrm>
          <a:prstGeom prst="rect">
            <a:avLst/>
          </a:prstGeom>
          <a:noFill/>
        </p:spPr>
        <p:txBody>
          <a:bodyPr wrap="none" rtlCol="0">
            <a:spAutoFit/>
          </a:bodyPr>
          <a:lstStyle/>
          <a:p>
            <a:r>
              <a:rPr lang="es-MX" dirty="0"/>
              <a:t>7</a:t>
            </a:r>
          </a:p>
        </p:txBody>
      </p:sp>
      <p:sp>
        <p:nvSpPr>
          <p:cNvPr id="7" name="CuadroTexto 6">
            <a:extLst>
              <a:ext uri="{FF2B5EF4-FFF2-40B4-BE49-F238E27FC236}">
                <a16:creationId xmlns:a16="http://schemas.microsoft.com/office/drawing/2014/main" id="{019DB980-469C-A48A-2BD4-0E8444AC3607}"/>
              </a:ext>
            </a:extLst>
          </p:cNvPr>
          <p:cNvSpPr txBox="1"/>
          <p:nvPr/>
        </p:nvSpPr>
        <p:spPr>
          <a:xfrm>
            <a:off x="5740037" y="1672196"/>
            <a:ext cx="1009106" cy="369332"/>
          </a:xfrm>
          <a:prstGeom prst="rect">
            <a:avLst/>
          </a:prstGeom>
          <a:noFill/>
        </p:spPr>
        <p:txBody>
          <a:bodyPr wrap="square">
            <a:spAutoFit/>
          </a:bodyPr>
          <a:lstStyle/>
          <a:p>
            <a:pPr algn="ctr"/>
            <a:r>
              <a:rPr lang="es-MX" b="1" dirty="0" err="1"/>
              <a:t>Layer</a:t>
            </a:r>
            <a:r>
              <a:rPr lang="es-MX" b="1" dirty="0"/>
              <a:t> 1</a:t>
            </a:r>
          </a:p>
        </p:txBody>
      </p:sp>
      <p:sp>
        <p:nvSpPr>
          <p:cNvPr id="8" name="CuadroTexto 7">
            <a:extLst>
              <a:ext uri="{FF2B5EF4-FFF2-40B4-BE49-F238E27FC236}">
                <a16:creationId xmlns:a16="http://schemas.microsoft.com/office/drawing/2014/main" id="{67368D3F-C12F-5AAC-4B99-22F55A4FEBCE}"/>
              </a:ext>
            </a:extLst>
          </p:cNvPr>
          <p:cNvSpPr txBox="1"/>
          <p:nvPr/>
        </p:nvSpPr>
        <p:spPr>
          <a:xfrm>
            <a:off x="7943305" y="1672196"/>
            <a:ext cx="1009106" cy="369332"/>
          </a:xfrm>
          <a:prstGeom prst="rect">
            <a:avLst/>
          </a:prstGeom>
          <a:noFill/>
        </p:spPr>
        <p:txBody>
          <a:bodyPr wrap="square">
            <a:spAutoFit/>
          </a:bodyPr>
          <a:lstStyle/>
          <a:p>
            <a:pPr algn="ctr"/>
            <a:r>
              <a:rPr lang="es-MX" b="1" dirty="0" err="1"/>
              <a:t>Layer</a:t>
            </a:r>
            <a:r>
              <a:rPr lang="es-MX" b="1" dirty="0"/>
              <a:t> 2</a:t>
            </a:r>
          </a:p>
        </p:txBody>
      </p:sp>
      <p:sp>
        <p:nvSpPr>
          <p:cNvPr id="9" name="CuadroTexto 8">
            <a:extLst>
              <a:ext uri="{FF2B5EF4-FFF2-40B4-BE49-F238E27FC236}">
                <a16:creationId xmlns:a16="http://schemas.microsoft.com/office/drawing/2014/main" id="{52B5A751-77A3-6E36-023F-D48676164427}"/>
              </a:ext>
            </a:extLst>
          </p:cNvPr>
          <p:cNvSpPr txBox="1"/>
          <p:nvPr/>
        </p:nvSpPr>
        <p:spPr>
          <a:xfrm>
            <a:off x="10400755" y="1671952"/>
            <a:ext cx="1009106" cy="369332"/>
          </a:xfrm>
          <a:prstGeom prst="rect">
            <a:avLst/>
          </a:prstGeom>
          <a:noFill/>
        </p:spPr>
        <p:txBody>
          <a:bodyPr wrap="square">
            <a:spAutoFit/>
          </a:bodyPr>
          <a:lstStyle/>
          <a:p>
            <a:pPr algn="ctr"/>
            <a:r>
              <a:rPr lang="es-MX" b="1" dirty="0" err="1"/>
              <a:t>Layer</a:t>
            </a:r>
            <a:r>
              <a:rPr lang="es-MX" b="1" dirty="0"/>
              <a:t> 3</a:t>
            </a:r>
          </a:p>
        </p:txBody>
      </p:sp>
      <p:sp>
        <p:nvSpPr>
          <p:cNvPr id="11" name="CuadroTexto 10">
            <a:extLst>
              <a:ext uri="{FF2B5EF4-FFF2-40B4-BE49-F238E27FC236}">
                <a16:creationId xmlns:a16="http://schemas.microsoft.com/office/drawing/2014/main" id="{C6BFD393-23E4-818F-678C-493786DFB958}"/>
              </a:ext>
            </a:extLst>
          </p:cNvPr>
          <p:cNvSpPr txBox="1"/>
          <p:nvPr/>
        </p:nvSpPr>
        <p:spPr>
          <a:xfrm>
            <a:off x="5740037" y="5736222"/>
            <a:ext cx="1110343" cy="646331"/>
          </a:xfrm>
          <a:prstGeom prst="rect">
            <a:avLst/>
          </a:prstGeom>
          <a:noFill/>
        </p:spPr>
        <p:txBody>
          <a:bodyPr wrap="square">
            <a:spAutoFit/>
          </a:bodyPr>
          <a:lstStyle/>
          <a:p>
            <a:pPr algn="ctr"/>
            <a:r>
              <a:rPr lang="es-MX" b="1" dirty="0"/>
              <a:t>Browser</a:t>
            </a:r>
          </a:p>
          <a:p>
            <a:pPr algn="ctr"/>
            <a:r>
              <a:rPr lang="es-MX" b="1" dirty="0" err="1"/>
              <a:t>Fronted</a:t>
            </a:r>
            <a:endParaRPr lang="es-MX" b="1" dirty="0"/>
          </a:p>
        </p:txBody>
      </p:sp>
      <p:sp>
        <p:nvSpPr>
          <p:cNvPr id="13" name="CuadroTexto 12">
            <a:extLst>
              <a:ext uri="{FF2B5EF4-FFF2-40B4-BE49-F238E27FC236}">
                <a16:creationId xmlns:a16="http://schemas.microsoft.com/office/drawing/2014/main" id="{93129B8F-0A84-262C-0BCA-2D9D8AA5FBBB}"/>
              </a:ext>
            </a:extLst>
          </p:cNvPr>
          <p:cNvSpPr txBox="1"/>
          <p:nvPr/>
        </p:nvSpPr>
        <p:spPr>
          <a:xfrm>
            <a:off x="7943305" y="5728052"/>
            <a:ext cx="1262743" cy="923330"/>
          </a:xfrm>
          <a:prstGeom prst="rect">
            <a:avLst/>
          </a:prstGeom>
          <a:noFill/>
        </p:spPr>
        <p:txBody>
          <a:bodyPr wrap="square">
            <a:spAutoFit/>
          </a:bodyPr>
          <a:lstStyle/>
          <a:p>
            <a:r>
              <a:rPr lang="es-MX" b="1" dirty="0"/>
              <a:t>Web</a:t>
            </a:r>
            <a:r>
              <a:rPr lang="es-MX" dirty="0"/>
              <a:t> </a:t>
            </a:r>
            <a:r>
              <a:rPr lang="es-MX" b="1" dirty="0"/>
              <a:t>server</a:t>
            </a:r>
          </a:p>
          <a:p>
            <a:pPr algn="ctr"/>
            <a:r>
              <a:rPr lang="es-MX" b="1" dirty="0" err="1"/>
              <a:t>Backend</a:t>
            </a:r>
            <a:endParaRPr lang="es-MX" b="1" dirty="0"/>
          </a:p>
          <a:p>
            <a:endParaRPr lang="es-MX" b="1" dirty="0"/>
          </a:p>
        </p:txBody>
      </p:sp>
      <p:sp>
        <p:nvSpPr>
          <p:cNvPr id="15" name="CuadroTexto 14">
            <a:extLst>
              <a:ext uri="{FF2B5EF4-FFF2-40B4-BE49-F238E27FC236}">
                <a16:creationId xmlns:a16="http://schemas.microsoft.com/office/drawing/2014/main" id="{B796883E-E663-5047-819B-5EEDFD26ECF5}"/>
              </a:ext>
            </a:extLst>
          </p:cNvPr>
          <p:cNvSpPr txBox="1"/>
          <p:nvPr/>
        </p:nvSpPr>
        <p:spPr>
          <a:xfrm>
            <a:off x="10115005" y="5805245"/>
            <a:ext cx="1792725" cy="646331"/>
          </a:xfrm>
          <a:prstGeom prst="rect">
            <a:avLst/>
          </a:prstGeom>
          <a:noFill/>
        </p:spPr>
        <p:txBody>
          <a:bodyPr wrap="square">
            <a:spAutoFit/>
          </a:bodyPr>
          <a:lstStyle/>
          <a:p>
            <a:r>
              <a:rPr lang="es-MX" b="1" dirty="0" err="1"/>
              <a:t>Database</a:t>
            </a:r>
            <a:r>
              <a:rPr lang="es-MX" b="1" dirty="0"/>
              <a:t> server</a:t>
            </a:r>
          </a:p>
          <a:p>
            <a:endParaRPr lang="es-MX" b="1" dirty="0"/>
          </a:p>
        </p:txBody>
      </p:sp>
    </p:spTree>
    <p:extLst>
      <p:ext uri="{BB962C8B-B14F-4D97-AF65-F5344CB8AC3E}">
        <p14:creationId xmlns:p14="http://schemas.microsoft.com/office/powerpoint/2010/main" val="333015763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730</TotalTime>
  <Words>622</Words>
  <Application>Microsoft Office PowerPoint</Application>
  <PresentationFormat>Panorámica</PresentationFormat>
  <Paragraphs>77</Paragraphs>
  <Slides>11</Slides>
  <Notes>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Arial</vt:lpstr>
      <vt:lpstr>Calibri</vt:lpstr>
      <vt:lpstr>Calibri Light</vt:lpstr>
      <vt:lpstr>Retrospección</vt:lpstr>
      <vt:lpstr>Academic-Administrative Management System for Postgraduate Studies at the Centro Universitario de los Valles (CUValles). Specific case: Master's in Software Engineering </vt:lpstr>
      <vt:lpstr>Objectives </vt:lpstr>
      <vt:lpstr>Functional requirements </vt:lpstr>
      <vt:lpstr>Modules </vt:lpstr>
      <vt:lpstr>Non-functional requirements </vt:lpstr>
      <vt:lpstr>Methodology </vt:lpstr>
      <vt:lpstr>Layered Architecture </vt:lpstr>
      <vt:lpstr>Layered Architecture </vt:lpstr>
      <vt:lpstr>Layered Architecture </vt:lpstr>
      <vt:lpstr>Project Expense Estimate (3 months) </vt:lpstr>
      <vt:lpstr>Academic and Administrative Management System for Graduate Studies at the Centro Universitario de los Valles (CUValles). Specific case: Master's in Software Engineering.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Elizabeth Baños</dc:creator>
  <cp:lastModifiedBy>Elizabeth Baños</cp:lastModifiedBy>
  <cp:revision>2</cp:revision>
  <dcterms:created xsi:type="dcterms:W3CDTF">2025-08-21T02:05:32Z</dcterms:created>
  <dcterms:modified xsi:type="dcterms:W3CDTF">2025-08-26T23:38:18Z</dcterms:modified>
</cp:coreProperties>
</file>