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67" r:id="rId6"/>
    <p:sldId id="268" r:id="rId7"/>
    <p:sldId id="261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199C9-96D0-41D3-B45F-D8DB307AFF0C}" v="20" dt="2025-09-15T04:52:41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años" userId="a4c7e61d89c07be7" providerId="LiveId" clId="{179B3886-1673-481B-84AE-182C3F2E7C46}"/>
    <pc:docChg chg="undo custSel addSld delSld modSld">
      <pc:chgData name="Elizabeth Baños" userId="a4c7e61d89c07be7" providerId="LiveId" clId="{179B3886-1673-481B-84AE-182C3F2E7C46}" dt="2025-09-18T16:52:15.856" v="157" actId="20577"/>
      <pc:docMkLst>
        <pc:docMk/>
      </pc:docMkLst>
      <pc:sldChg chg="modSp mod">
        <pc:chgData name="Elizabeth Baños" userId="a4c7e61d89c07be7" providerId="LiveId" clId="{179B3886-1673-481B-84AE-182C3F2E7C46}" dt="2025-09-15T04:39:03.760" v="8" actId="1076"/>
        <pc:sldMkLst>
          <pc:docMk/>
          <pc:sldMk cId="449981141" sldId="257"/>
        </pc:sldMkLst>
        <pc:spChg chg="mod">
          <ac:chgData name="Elizabeth Baños" userId="a4c7e61d89c07be7" providerId="LiveId" clId="{179B3886-1673-481B-84AE-182C3F2E7C46}" dt="2025-09-15T04:39:03.760" v="8" actId="1076"/>
          <ac:spMkLst>
            <pc:docMk/>
            <pc:sldMk cId="449981141" sldId="257"/>
            <ac:spMk id="2" creationId="{FC1080C4-0195-E4D6-5AF3-839C15274991}"/>
          </ac:spMkLst>
        </pc:spChg>
      </pc:sldChg>
      <pc:sldChg chg="addSp delSp modSp mod">
        <pc:chgData name="Elizabeth Baños" userId="a4c7e61d89c07be7" providerId="LiveId" clId="{179B3886-1673-481B-84AE-182C3F2E7C46}" dt="2025-09-15T04:42:31.424" v="22" actId="1076"/>
        <pc:sldMkLst>
          <pc:docMk/>
          <pc:sldMk cId="837028684" sldId="258"/>
        </pc:sldMkLst>
        <pc:spChg chg="mod">
          <ac:chgData name="Elizabeth Baños" userId="a4c7e61d89c07be7" providerId="LiveId" clId="{179B3886-1673-481B-84AE-182C3F2E7C46}" dt="2025-09-15T04:41:06.702" v="11" actId="20577"/>
          <ac:spMkLst>
            <pc:docMk/>
            <pc:sldMk cId="837028684" sldId="258"/>
            <ac:spMk id="2" creationId="{9D6BC546-CA4A-BD8E-89BE-14E792701C5D}"/>
          </ac:spMkLst>
        </pc:spChg>
        <pc:spChg chg="mod">
          <ac:chgData name="Elizabeth Baños" userId="a4c7e61d89c07be7" providerId="LiveId" clId="{179B3886-1673-481B-84AE-182C3F2E7C46}" dt="2025-09-15T04:41:29.400" v="15" actId="403"/>
          <ac:spMkLst>
            <pc:docMk/>
            <pc:sldMk cId="837028684" sldId="258"/>
            <ac:spMk id="3" creationId="{860FFE97-6934-1F57-EE94-1DE060FF0DEF}"/>
          </ac:spMkLst>
        </pc:spChg>
        <pc:picChg chg="add mod">
          <ac:chgData name="Elizabeth Baños" userId="a4c7e61d89c07be7" providerId="LiveId" clId="{179B3886-1673-481B-84AE-182C3F2E7C46}" dt="2025-09-15T04:42:31.424" v="22" actId="1076"/>
          <ac:picMkLst>
            <pc:docMk/>
            <pc:sldMk cId="837028684" sldId="258"/>
            <ac:picMk id="7" creationId="{CB506F20-16DE-282C-9063-5B21576EE1C3}"/>
          </ac:picMkLst>
        </pc:picChg>
      </pc:sldChg>
      <pc:sldChg chg="addSp delSp modSp mod">
        <pc:chgData name="Elizabeth Baños" userId="a4c7e61d89c07be7" providerId="LiveId" clId="{179B3886-1673-481B-84AE-182C3F2E7C46}" dt="2025-09-15T04:45:00.710" v="48" actId="115"/>
        <pc:sldMkLst>
          <pc:docMk/>
          <pc:sldMk cId="576034499" sldId="259"/>
        </pc:sldMkLst>
        <pc:spChg chg="mod">
          <ac:chgData name="Elizabeth Baños" userId="a4c7e61d89c07be7" providerId="LiveId" clId="{179B3886-1673-481B-84AE-182C3F2E7C46}" dt="2025-09-15T04:43:06.347" v="23"/>
          <ac:spMkLst>
            <pc:docMk/>
            <pc:sldMk cId="576034499" sldId="259"/>
            <ac:spMk id="2" creationId="{2DC3AED6-8B91-80E4-22BE-90CBE03EDD23}"/>
          </ac:spMkLst>
        </pc:spChg>
        <pc:spChg chg="mod">
          <ac:chgData name="Elizabeth Baños" userId="a4c7e61d89c07be7" providerId="LiveId" clId="{179B3886-1673-481B-84AE-182C3F2E7C46}" dt="2025-09-15T04:44:42.952" v="43" actId="1076"/>
          <ac:spMkLst>
            <pc:docMk/>
            <pc:sldMk cId="576034499" sldId="259"/>
            <ac:spMk id="3" creationId="{E7F0AE6C-E8AB-FB9C-479E-E8526D99EB72}"/>
          </ac:spMkLst>
        </pc:spChg>
        <pc:spChg chg="add mod">
          <ac:chgData name="Elizabeth Baños" userId="a4c7e61d89c07be7" providerId="LiveId" clId="{179B3886-1673-481B-84AE-182C3F2E7C46}" dt="2025-09-15T04:45:00.710" v="48" actId="115"/>
          <ac:spMkLst>
            <pc:docMk/>
            <pc:sldMk cId="576034499" sldId="259"/>
            <ac:spMk id="6" creationId="{BF9E3E04-9814-288C-3B61-689C673863BC}"/>
          </ac:spMkLst>
        </pc:spChg>
      </pc:sldChg>
      <pc:sldChg chg="del">
        <pc:chgData name="Elizabeth Baños" userId="a4c7e61d89c07be7" providerId="LiveId" clId="{179B3886-1673-481B-84AE-182C3F2E7C46}" dt="2025-09-15T04:50:01.571" v="116" actId="47"/>
        <pc:sldMkLst>
          <pc:docMk/>
          <pc:sldMk cId="3009138750" sldId="260"/>
        </pc:sldMkLst>
      </pc:sldChg>
      <pc:sldChg chg="delSp modSp mod">
        <pc:chgData name="Elizabeth Baños" userId="a4c7e61d89c07be7" providerId="LiveId" clId="{179B3886-1673-481B-84AE-182C3F2E7C46}" dt="2025-09-18T16:52:15.856" v="157" actId="20577"/>
        <pc:sldMkLst>
          <pc:docMk/>
          <pc:sldMk cId="2194687040" sldId="261"/>
        </pc:sldMkLst>
        <pc:spChg chg="mod">
          <ac:chgData name="Elizabeth Baños" userId="a4c7e61d89c07be7" providerId="LiveId" clId="{179B3886-1673-481B-84AE-182C3F2E7C46}" dt="2025-09-15T04:50:53.716" v="131"/>
          <ac:spMkLst>
            <pc:docMk/>
            <pc:sldMk cId="2194687040" sldId="261"/>
            <ac:spMk id="2" creationId="{E568740A-E95B-BEE4-F403-E3479029F4B9}"/>
          </ac:spMkLst>
        </pc:spChg>
        <pc:spChg chg="mod">
          <ac:chgData name="Elizabeth Baños" userId="a4c7e61d89c07be7" providerId="LiveId" clId="{179B3886-1673-481B-84AE-182C3F2E7C46}" dt="2025-09-18T16:34:10.858" v="148" actId="1076"/>
          <ac:spMkLst>
            <pc:docMk/>
            <pc:sldMk cId="2194687040" sldId="261"/>
            <ac:spMk id="3" creationId="{4719E5A5-F245-0B56-D8F6-64CFA4AEBD87}"/>
          </ac:spMkLst>
        </pc:spChg>
        <pc:spChg chg="mod">
          <ac:chgData name="Elizabeth Baños" userId="a4c7e61d89c07be7" providerId="LiveId" clId="{179B3886-1673-481B-84AE-182C3F2E7C46}" dt="2025-09-18T16:52:15.856" v="157" actId="20577"/>
          <ac:spMkLst>
            <pc:docMk/>
            <pc:sldMk cId="2194687040" sldId="261"/>
            <ac:spMk id="4" creationId="{3E5EB75A-FD26-94E7-8F5C-A10B220FF746}"/>
          </ac:spMkLst>
        </pc:spChg>
      </pc:sldChg>
      <pc:sldChg chg="del">
        <pc:chgData name="Elizabeth Baños" userId="a4c7e61d89c07be7" providerId="LiveId" clId="{179B3886-1673-481B-84AE-182C3F2E7C46}" dt="2025-09-15T04:51:04.561" v="132" actId="47"/>
        <pc:sldMkLst>
          <pc:docMk/>
          <pc:sldMk cId="187291341" sldId="262"/>
        </pc:sldMkLst>
      </pc:sldChg>
      <pc:sldChg chg="addSp delSp modSp mod">
        <pc:chgData name="Elizabeth Baños" userId="a4c7e61d89c07be7" providerId="LiveId" clId="{179B3886-1673-481B-84AE-182C3F2E7C46}" dt="2025-09-15T04:52:31.330" v="143" actId="122"/>
        <pc:sldMkLst>
          <pc:docMk/>
          <pc:sldMk cId="2869827836" sldId="263"/>
        </pc:sldMkLst>
        <pc:spChg chg="mod">
          <ac:chgData name="Elizabeth Baños" userId="a4c7e61d89c07be7" providerId="LiveId" clId="{179B3886-1673-481B-84AE-182C3F2E7C46}" dt="2025-09-15T04:52:31.330" v="143" actId="122"/>
          <ac:spMkLst>
            <pc:docMk/>
            <pc:sldMk cId="2869827836" sldId="263"/>
            <ac:spMk id="2" creationId="{2E7F92BE-D17E-3307-0506-2EA3BC26C512}"/>
          </ac:spMkLst>
        </pc:spChg>
        <pc:picChg chg="add mod">
          <ac:chgData name="Elizabeth Baños" userId="a4c7e61d89c07be7" providerId="LiveId" clId="{179B3886-1673-481B-84AE-182C3F2E7C46}" dt="2025-09-15T04:52:11.806" v="141" actId="14100"/>
          <ac:picMkLst>
            <pc:docMk/>
            <pc:sldMk cId="2869827836" sldId="263"/>
            <ac:picMk id="8" creationId="{71DC41F1-96A1-F15B-67E0-F1A6408CE3C8}"/>
          </ac:picMkLst>
        </pc:picChg>
      </pc:sldChg>
      <pc:sldChg chg="del">
        <pc:chgData name="Elizabeth Baños" userId="a4c7e61d89c07be7" providerId="LiveId" clId="{179B3886-1673-481B-84AE-182C3F2E7C46}" dt="2025-09-15T04:52:35.642" v="144" actId="47"/>
        <pc:sldMkLst>
          <pc:docMk/>
          <pc:sldMk cId="2158343300" sldId="264"/>
        </pc:sldMkLst>
      </pc:sldChg>
      <pc:sldChg chg="del">
        <pc:chgData name="Elizabeth Baños" userId="a4c7e61d89c07be7" providerId="LiveId" clId="{179B3886-1673-481B-84AE-182C3F2E7C46}" dt="2025-09-15T04:49:57.478" v="115" actId="47"/>
        <pc:sldMkLst>
          <pc:docMk/>
          <pc:sldMk cId="587523836" sldId="265"/>
        </pc:sldMkLst>
      </pc:sldChg>
      <pc:sldChg chg="modSp add mod">
        <pc:chgData name="Elizabeth Baños" userId="a4c7e61d89c07be7" providerId="LiveId" clId="{179B3886-1673-481B-84AE-182C3F2E7C46}" dt="2025-09-18T16:52:02.426" v="151" actId="20577"/>
        <pc:sldMkLst>
          <pc:docMk/>
          <pc:sldMk cId="530078085" sldId="266"/>
        </pc:sldMkLst>
        <pc:spChg chg="mod">
          <ac:chgData name="Elizabeth Baños" userId="a4c7e61d89c07be7" providerId="LiveId" clId="{179B3886-1673-481B-84AE-182C3F2E7C46}" dt="2025-09-15T04:46:53.869" v="72" actId="20577"/>
          <ac:spMkLst>
            <pc:docMk/>
            <pc:sldMk cId="530078085" sldId="266"/>
            <ac:spMk id="3" creationId="{603B42A4-5881-2140-0F18-FCC27C7BCA91}"/>
          </ac:spMkLst>
        </pc:spChg>
        <pc:spChg chg="mod">
          <ac:chgData name="Elizabeth Baños" userId="a4c7e61d89c07be7" providerId="LiveId" clId="{179B3886-1673-481B-84AE-182C3F2E7C46}" dt="2025-09-15T04:47:54.899" v="86" actId="20577"/>
          <ac:spMkLst>
            <pc:docMk/>
            <pc:sldMk cId="530078085" sldId="266"/>
            <ac:spMk id="6" creationId="{0B7E3E01-C197-9CFA-6B7A-34E2E8F0434E}"/>
          </ac:spMkLst>
        </pc:spChg>
        <pc:spChg chg="mod">
          <ac:chgData name="Elizabeth Baños" userId="a4c7e61d89c07be7" providerId="LiveId" clId="{179B3886-1673-481B-84AE-182C3F2E7C46}" dt="2025-09-18T16:52:02.426" v="151" actId="20577"/>
          <ac:spMkLst>
            <pc:docMk/>
            <pc:sldMk cId="530078085" sldId="266"/>
            <ac:spMk id="8" creationId="{5FE88FD4-00A5-9D09-0674-FA11B2CD2DDF}"/>
          </ac:spMkLst>
        </pc:spChg>
      </pc:sldChg>
      <pc:sldChg chg="modSp add mod">
        <pc:chgData name="Elizabeth Baños" userId="a4c7e61d89c07be7" providerId="LiveId" clId="{179B3886-1673-481B-84AE-182C3F2E7C46}" dt="2025-09-18T16:52:06.233" v="153" actId="20577"/>
        <pc:sldMkLst>
          <pc:docMk/>
          <pc:sldMk cId="3017140277" sldId="267"/>
        </pc:sldMkLst>
        <pc:spChg chg="mod">
          <ac:chgData name="Elizabeth Baños" userId="a4c7e61d89c07be7" providerId="LiveId" clId="{179B3886-1673-481B-84AE-182C3F2E7C46}" dt="2025-09-15T04:47:10.451" v="76" actId="403"/>
          <ac:spMkLst>
            <pc:docMk/>
            <pc:sldMk cId="3017140277" sldId="267"/>
            <ac:spMk id="3" creationId="{E9FECC45-E8AD-ABB4-CE3A-54579DC0AB39}"/>
          </ac:spMkLst>
        </pc:spChg>
        <pc:spChg chg="mod">
          <ac:chgData name="Elizabeth Baños" userId="a4c7e61d89c07be7" providerId="LiveId" clId="{179B3886-1673-481B-84AE-182C3F2E7C46}" dt="2025-09-15T04:49:51.329" v="114" actId="123"/>
          <ac:spMkLst>
            <pc:docMk/>
            <pc:sldMk cId="3017140277" sldId="267"/>
            <ac:spMk id="6" creationId="{F5A0DE63-C9E3-8849-E24F-B72215E977B9}"/>
          </ac:spMkLst>
        </pc:spChg>
        <pc:spChg chg="mod">
          <ac:chgData name="Elizabeth Baños" userId="a4c7e61d89c07be7" providerId="LiveId" clId="{179B3886-1673-481B-84AE-182C3F2E7C46}" dt="2025-09-18T16:52:06.233" v="153" actId="20577"/>
          <ac:spMkLst>
            <pc:docMk/>
            <pc:sldMk cId="3017140277" sldId="267"/>
            <ac:spMk id="8" creationId="{102520F5-471C-DB7C-D857-6FD1BBAA2921}"/>
          </ac:spMkLst>
        </pc:spChg>
      </pc:sldChg>
      <pc:sldChg chg="modSp add mod">
        <pc:chgData name="Elizabeth Baños" userId="a4c7e61d89c07be7" providerId="LiveId" clId="{179B3886-1673-481B-84AE-182C3F2E7C46}" dt="2025-09-18T16:52:12.071" v="155" actId="20577"/>
        <pc:sldMkLst>
          <pc:docMk/>
          <pc:sldMk cId="2429715084" sldId="268"/>
        </pc:sldMkLst>
        <pc:spChg chg="mod">
          <ac:chgData name="Elizabeth Baños" userId="a4c7e61d89c07be7" providerId="LiveId" clId="{179B3886-1673-481B-84AE-182C3F2E7C46}" dt="2025-09-15T04:52:52.001" v="146" actId="404"/>
          <ac:spMkLst>
            <pc:docMk/>
            <pc:sldMk cId="2429715084" sldId="268"/>
            <ac:spMk id="3" creationId="{D8884940-2751-ABA3-FB04-B422475C0B45}"/>
          </ac:spMkLst>
        </pc:spChg>
        <pc:spChg chg="mod">
          <ac:chgData name="Elizabeth Baños" userId="a4c7e61d89c07be7" providerId="LiveId" clId="{179B3886-1673-481B-84AE-182C3F2E7C46}" dt="2025-09-18T16:33:54.533" v="147" actId="1076"/>
          <ac:spMkLst>
            <pc:docMk/>
            <pc:sldMk cId="2429715084" sldId="268"/>
            <ac:spMk id="6" creationId="{560C3560-411B-8772-ED74-62CD31D6C32B}"/>
          </ac:spMkLst>
        </pc:spChg>
        <pc:spChg chg="mod">
          <ac:chgData name="Elizabeth Baños" userId="a4c7e61d89c07be7" providerId="LiveId" clId="{179B3886-1673-481B-84AE-182C3F2E7C46}" dt="2025-09-18T16:52:12.071" v="155" actId="20577"/>
          <ac:spMkLst>
            <pc:docMk/>
            <pc:sldMk cId="2429715084" sldId="268"/>
            <ac:spMk id="8" creationId="{2B19608B-D548-F71F-7DF3-B97DB360F55A}"/>
          </ac:spMkLst>
        </pc:spChg>
      </pc:sldChg>
      <pc:sldChg chg="modSp add mod">
        <pc:chgData name="Elizabeth Baños" userId="a4c7e61d89c07be7" providerId="LiveId" clId="{179B3886-1673-481B-84AE-182C3F2E7C46}" dt="2025-09-18T16:51:38.310" v="149" actId="1035"/>
        <pc:sldMkLst>
          <pc:docMk/>
          <pc:sldMk cId="1164410387" sldId="269"/>
        </pc:sldMkLst>
        <pc:spChg chg="mod">
          <ac:chgData name="Elizabeth Baños" userId="a4c7e61d89c07be7" providerId="LiveId" clId="{179B3886-1673-481B-84AE-182C3F2E7C46}" dt="2025-09-18T16:51:38.310" v="149" actId="1035"/>
          <ac:spMkLst>
            <pc:docMk/>
            <pc:sldMk cId="1164410387" sldId="269"/>
            <ac:spMk id="7" creationId="{4D3662F3-A80A-9265-46E0-6065069D8299}"/>
          </ac:spMkLst>
        </pc:spChg>
      </pc:sldChg>
    </pc:docChg>
  </pc:docChgLst>
  <pc:docChgLst>
    <pc:chgData name="Elizabeth Baños" userId="a4c7e61d89c07be7" providerId="LiveId" clId="{6FB0F400-0713-4DC3-AB04-22979A9F48A8}"/>
    <pc:docChg chg="undo custSel addSld delSld modSld">
      <pc:chgData name="Elizabeth Baños" userId="a4c7e61d89c07be7" providerId="LiveId" clId="{6FB0F400-0713-4DC3-AB04-22979A9F48A8}" dt="2025-08-22T06:09:37.991" v="459" actId="27636"/>
      <pc:docMkLst>
        <pc:docMk/>
      </pc:docMkLst>
      <pc:sldChg chg="modSp new del mod">
        <pc:chgData name="Elizabeth Baños" userId="a4c7e61d89c07be7" providerId="LiveId" clId="{6FB0F400-0713-4DC3-AB04-22979A9F48A8}" dt="2025-08-21T02:07:20.570" v="11" actId="47"/>
        <pc:sldMkLst>
          <pc:docMk/>
          <pc:sldMk cId="2485758166" sldId="256"/>
        </pc:sldMkLst>
      </pc:sldChg>
      <pc:sldChg chg="addSp delSp modSp new mod">
        <pc:chgData name="Elizabeth Baños" userId="a4c7e61d89c07be7" providerId="LiveId" clId="{6FB0F400-0713-4DC3-AB04-22979A9F48A8}" dt="2025-08-22T05:57:31.069" v="456" actId="20577"/>
        <pc:sldMkLst>
          <pc:docMk/>
          <pc:sldMk cId="449981141" sldId="257"/>
        </pc:sldMkLst>
        <pc:spChg chg="mod">
          <ac:chgData name="Elizabeth Baños" userId="a4c7e61d89c07be7" providerId="LiveId" clId="{6FB0F400-0713-4DC3-AB04-22979A9F48A8}" dt="2025-08-22T05:57:31.069" v="456" actId="20577"/>
          <ac:spMkLst>
            <pc:docMk/>
            <pc:sldMk cId="449981141" sldId="257"/>
            <ac:spMk id="2" creationId="{FC1080C4-0195-E4D6-5AF3-839C15274991}"/>
          </ac:spMkLst>
        </pc:spChg>
        <pc:spChg chg="add mod">
          <ac:chgData name="Elizabeth Baños" userId="a4c7e61d89c07be7" providerId="LiveId" clId="{6FB0F400-0713-4DC3-AB04-22979A9F48A8}" dt="2025-08-21T02:13:00.566" v="62"/>
          <ac:spMkLst>
            <pc:docMk/>
            <pc:sldMk cId="449981141" sldId="257"/>
            <ac:spMk id="7" creationId="{2A0C6DFB-8D63-BF49-7F9B-DAEF809A25DB}"/>
          </ac:spMkLst>
        </pc:spChg>
        <pc:spChg chg="add mod">
          <ac:chgData name="Elizabeth Baños" userId="a4c7e61d89c07be7" providerId="LiveId" clId="{6FB0F400-0713-4DC3-AB04-22979A9F48A8}" dt="2025-08-21T02:57:29.621" v="205" actId="14100"/>
          <ac:spMkLst>
            <pc:docMk/>
            <pc:sldMk cId="449981141" sldId="257"/>
            <ac:spMk id="8" creationId="{56233D3B-C8FC-8BF0-5160-E5741A964B2E}"/>
          </ac:spMkLst>
        </pc:spChg>
        <pc:spChg chg="add mod">
          <ac:chgData name="Elizabeth Baños" userId="a4c7e61d89c07be7" providerId="LiveId" clId="{6FB0F400-0713-4DC3-AB04-22979A9F48A8}" dt="2025-08-21T02:49:26.975" v="197" actId="1076"/>
          <ac:spMkLst>
            <pc:docMk/>
            <pc:sldMk cId="449981141" sldId="257"/>
            <ac:spMk id="9" creationId="{874A5894-CBF0-A536-6DC3-980E9228AF92}"/>
          </ac:spMkLst>
        </pc:spChg>
        <pc:spChg chg="add mod">
          <ac:chgData name="Elizabeth Baños" userId="a4c7e61d89c07be7" providerId="LiveId" clId="{6FB0F400-0713-4DC3-AB04-22979A9F48A8}" dt="2025-08-21T02:49:39.506" v="199" actId="1076"/>
          <ac:spMkLst>
            <pc:docMk/>
            <pc:sldMk cId="449981141" sldId="257"/>
            <ac:spMk id="10" creationId="{6CA0448E-EF91-FEF7-AE1B-440E3A409964}"/>
          </ac:spMkLst>
        </pc:spChg>
        <pc:picChg chg="add mod">
          <ac:chgData name="Elizabeth Baños" userId="a4c7e61d89c07be7" providerId="LiveId" clId="{6FB0F400-0713-4DC3-AB04-22979A9F48A8}" dt="2025-08-21T02:13:59.699" v="71" actId="1076"/>
          <ac:picMkLst>
            <pc:docMk/>
            <pc:sldMk cId="449981141" sldId="257"/>
            <ac:picMk id="4" creationId="{9409ED80-5DF8-B74A-6791-963C21512427}"/>
          </ac:picMkLst>
        </pc:picChg>
      </pc:sldChg>
      <pc:sldChg chg="addSp modSp new mod">
        <pc:chgData name="Elizabeth Baños" userId="a4c7e61d89c07be7" providerId="LiveId" clId="{6FB0F400-0713-4DC3-AB04-22979A9F48A8}" dt="2025-08-21T03:28:08.956" v="351" actId="207"/>
        <pc:sldMkLst>
          <pc:docMk/>
          <pc:sldMk cId="837028684" sldId="258"/>
        </pc:sldMkLst>
        <pc:spChg chg="mod">
          <ac:chgData name="Elizabeth Baños" userId="a4c7e61d89c07be7" providerId="LiveId" clId="{6FB0F400-0713-4DC3-AB04-22979A9F48A8}" dt="2025-08-21T03:11:58.591" v="239" actId="20577"/>
          <ac:spMkLst>
            <pc:docMk/>
            <pc:sldMk cId="837028684" sldId="258"/>
            <ac:spMk id="2" creationId="{9D6BC546-CA4A-BD8E-89BE-14E792701C5D}"/>
          </ac:spMkLst>
        </pc:spChg>
        <pc:spChg chg="mod">
          <ac:chgData name="Elizabeth Baños" userId="a4c7e61d89c07be7" providerId="LiveId" clId="{6FB0F400-0713-4DC3-AB04-22979A9F48A8}" dt="2025-08-21T03:28:08.956" v="351" actId="207"/>
          <ac:spMkLst>
            <pc:docMk/>
            <pc:sldMk cId="837028684" sldId="258"/>
            <ac:spMk id="3" creationId="{860FFE97-6934-1F57-EE94-1DE060FF0DEF}"/>
          </ac:spMkLst>
        </pc:spChg>
      </pc:sldChg>
      <pc:sldChg chg="addSp modSp new mod">
        <pc:chgData name="Elizabeth Baños" userId="a4c7e61d89c07be7" providerId="LiveId" clId="{6FB0F400-0713-4DC3-AB04-22979A9F48A8}" dt="2025-08-21T03:28:22.453" v="354" actId="27636"/>
        <pc:sldMkLst>
          <pc:docMk/>
          <pc:sldMk cId="576034499" sldId="259"/>
        </pc:sldMkLst>
        <pc:spChg chg="mod">
          <ac:chgData name="Elizabeth Baños" userId="a4c7e61d89c07be7" providerId="LiveId" clId="{6FB0F400-0713-4DC3-AB04-22979A9F48A8}" dt="2025-08-21T03:11:50.751" v="238"/>
          <ac:spMkLst>
            <pc:docMk/>
            <pc:sldMk cId="576034499" sldId="259"/>
            <ac:spMk id="2" creationId="{2DC3AED6-8B91-80E4-22BE-90CBE03EDD23}"/>
          </ac:spMkLst>
        </pc:spChg>
        <pc:spChg chg="mod">
          <ac:chgData name="Elizabeth Baños" userId="a4c7e61d89c07be7" providerId="LiveId" clId="{6FB0F400-0713-4DC3-AB04-22979A9F48A8}" dt="2025-08-21T03:28:22.453" v="354" actId="27636"/>
          <ac:spMkLst>
            <pc:docMk/>
            <pc:sldMk cId="576034499" sldId="259"/>
            <ac:spMk id="3" creationId="{E7F0AE6C-E8AB-FB9C-479E-E8526D99EB72}"/>
          </ac:spMkLst>
        </pc:spChg>
      </pc:sldChg>
      <pc:sldChg chg="modSp new mod">
        <pc:chgData name="Elizabeth Baños" userId="a4c7e61d89c07be7" providerId="LiveId" clId="{6FB0F400-0713-4DC3-AB04-22979A9F48A8}" dt="2025-08-21T03:20:40.488" v="329" actId="20577"/>
        <pc:sldMkLst>
          <pc:docMk/>
          <pc:sldMk cId="3009138750" sldId="260"/>
        </pc:sldMkLst>
      </pc:sldChg>
      <pc:sldChg chg="addSp modSp new mod">
        <pc:chgData name="Elizabeth Baños" userId="a4c7e61d89c07be7" providerId="LiveId" clId="{6FB0F400-0713-4DC3-AB04-22979A9F48A8}" dt="2025-08-21T03:27:07.962" v="350" actId="14100"/>
        <pc:sldMkLst>
          <pc:docMk/>
          <pc:sldMk cId="2194687040" sldId="261"/>
        </pc:sldMkLst>
        <pc:spChg chg="mod">
          <ac:chgData name="Elizabeth Baños" userId="a4c7e61d89c07be7" providerId="LiveId" clId="{6FB0F400-0713-4DC3-AB04-22979A9F48A8}" dt="2025-08-21T03:25:23.397" v="331"/>
          <ac:spMkLst>
            <pc:docMk/>
            <pc:sldMk cId="2194687040" sldId="261"/>
            <ac:spMk id="2" creationId="{E568740A-E95B-BEE4-F403-E3479029F4B9}"/>
          </ac:spMkLst>
        </pc:spChg>
        <pc:spChg chg="mod">
          <ac:chgData name="Elizabeth Baños" userId="a4c7e61d89c07be7" providerId="LiveId" clId="{6FB0F400-0713-4DC3-AB04-22979A9F48A8}" dt="2025-08-21T03:27:02.517" v="347" actId="14100"/>
          <ac:spMkLst>
            <pc:docMk/>
            <pc:sldMk cId="2194687040" sldId="261"/>
            <ac:spMk id="3" creationId="{4719E5A5-F245-0B56-D8F6-64CFA4AEBD87}"/>
          </ac:spMkLst>
        </pc:spChg>
      </pc:sldChg>
      <pc:sldChg chg="addSp modSp new mod">
        <pc:chgData name="Elizabeth Baños" userId="a4c7e61d89c07be7" providerId="LiveId" clId="{6FB0F400-0713-4DC3-AB04-22979A9F48A8}" dt="2025-08-22T06:09:37.991" v="459" actId="27636"/>
        <pc:sldMkLst>
          <pc:docMk/>
          <pc:sldMk cId="187291341" sldId="262"/>
        </pc:sldMkLst>
      </pc:sldChg>
      <pc:sldChg chg="addSp delSp modSp new mod">
        <pc:chgData name="Elizabeth Baños" userId="a4c7e61d89c07be7" providerId="LiveId" clId="{6FB0F400-0713-4DC3-AB04-22979A9F48A8}" dt="2025-08-21T03:36:51.110" v="393" actId="1076"/>
        <pc:sldMkLst>
          <pc:docMk/>
          <pc:sldMk cId="2869827836" sldId="263"/>
        </pc:sldMkLst>
        <pc:spChg chg="mod">
          <ac:chgData name="Elizabeth Baños" userId="a4c7e61d89c07be7" providerId="LiveId" clId="{6FB0F400-0713-4DC3-AB04-22979A9F48A8}" dt="2025-08-21T03:36:38.472" v="389"/>
          <ac:spMkLst>
            <pc:docMk/>
            <pc:sldMk cId="2869827836" sldId="263"/>
            <ac:spMk id="2" creationId="{2E7F92BE-D17E-3307-0506-2EA3BC26C512}"/>
          </ac:spMkLst>
        </pc:spChg>
      </pc:sldChg>
      <pc:sldChg chg="modSp add">
        <pc:chgData name="Elizabeth Baños" userId="a4c7e61d89c07be7" providerId="LiveId" clId="{6FB0F400-0713-4DC3-AB04-22979A9F48A8}" dt="2025-08-22T04:52:57.651" v="437"/>
        <pc:sldMkLst>
          <pc:docMk/>
          <pc:sldMk cId="2158343300" sldId="264"/>
        </pc:sldMkLst>
      </pc:sldChg>
      <pc:sldChg chg="addSp delSp modSp new mod">
        <pc:chgData name="Elizabeth Baños" userId="a4c7e61d89c07be7" providerId="LiveId" clId="{6FB0F400-0713-4DC3-AB04-22979A9F48A8}" dt="2025-08-21T23:49:25.808" v="436" actId="1076"/>
        <pc:sldMkLst>
          <pc:docMk/>
          <pc:sldMk cId="587523836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A6F52-49D6-465A-A37D-49F00E9073B7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5A403-36E5-4947-BC43-3ED6122D1F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02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A403-36E5-4947-BC43-3ED6122D1F2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88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6200-D57E-0F80-3463-2D6092718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EF49148-784B-BB2C-4DCB-39C1B5B64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ABFB74-4516-F2EF-BB20-B78D253D1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56E6B7-84E4-190B-2FE6-CB72C7110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A403-36E5-4947-BC43-3ED6122D1F2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938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E36C7-7863-EF7C-E901-63C9E0B73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340A846-58EE-5BCA-39C2-8A33442AC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63C0D8-F036-AF5A-F392-335CE009C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55E203-1F1B-EFEF-B092-D05685784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A403-36E5-4947-BC43-3ED6122D1F2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36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19BA9-E97C-DF51-9FEE-A7312E9C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3BC3DE-2821-CAC2-A7E4-1558BECB3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E9426D-D38A-C860-59E3-BEBFD9BE8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0F91F1-C3C1-3037-EF95-5932BE93A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A403-36E5-4947-BC43-3ED6122D1F2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80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5A403-36E5-4947-BC43-3ED6122D1F2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1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9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16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5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2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52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94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5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1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D12888-41C9-448A-8ACF-2FC264F5FDDC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CB4C46-33A2-49DE-A7CF-3C5EED5403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80C4-0195-E4D6-5AF3-839C1527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64" y="1454123"/>
            <a:ext cx="10058400" cy="1872343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n-US" dirty="0"/>
              <a:t> </a:t>
            </a:r>
            <a:r>
              <a:rPr lang="en-US" b="1" dirty="0"/>
              <a:t>Local system for sales in a store </a:t>
            </a:r>
            <a:br>
              <a:rPr lang="en-US" sz="4400" b="1" dirty="0"/>
            </a:br>
            <a:endParaRPr lang="es-MX" sz="44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409ED80-5DF8-B74A-6791-963C2151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110" y="145578"/>
            <a:ext cx="2963780" cy="1487279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0C6DFB-8D63-BF49-7F9B-DAEF809A25DB}"/>
              </a:ext>
            </a:extLst>
          </p:cNvPr>
          <p:cNvSpPr txBox="1"/>
          <p:nvPr/>
        </p:nvSpPr>
        <p:spPr>
          <a:xfrm>
            <a:off x="6923314" y="6030686"/>
            <a:ext cx="20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233D3B-C8FC-8BF0-5160-E5741A964B2E}"/>
              </a:ext>
            </a:extLst>
          </p:cNvPr>
          <p:cNvSpPr txBox="1"/>
          <p:nvPr/>
        </p:nvSpPr>
        <p:spPr>
          <a:xfrm>
            <a:off x="3483427" y="3429000"/>
            <a:ext cx="570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Software </a:t>
            </a:r>
            <a:r>
              <a:rPr lang="es-MX" sz="2800" b="1" dirty="0" err="1"/>
              <a:t>Configuration</a:t>
            </a:r>
            <a:r>
              <a:rPr lang="es-MX" sz="2800" b="1" dirty="0"/>
              <a:t> Management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4A5894-CBF0-A536-6DC3-980E9228AF92}"/>
              </a:ext>
            </a:extLst>
          </p:cNvPr>
          <p:cNvSpPr txBox="1"/>
          <p:nvPr/>
        </p:nvSpPr>
        <p:spPr>
          <a:xfrm>
            <a:off x="4767937" y="4424728"/>
            <a:ext cx="291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Elizabeth Baños 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A0448E-EF91-FEF7-AE1B-440E3A409964}"/>
              </a:ext>
            </a:extLst>
          </p:cNvPr>
          <p:cNvSpPr txBox="1"/>
          <p:nvPr/>
        </p:nvSpPr>
        <p:spPr>
          <a:xfrm>
            <a:off x="4702619" y="5210575"/>
            <a:ext cx="298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Ameca, Jalisco </a:t>
            </a:r>
          </a:p>
          <a:p>
            <a:pPr algn="ctr"/>
            <a:r>
              <a:rPr lang="es-MX" sz="240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4998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C546-CA4A-BD8E-89BE-14E79270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b="1" dirty="0" err="1"/>
              <a:t>Understanding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Request</a:t>
            </a:r>
            <a:r>
              <a:rPr lang="es-MX" b="1" dirty="0"/>
              <a:t> 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FFE97-6934-1F57-EE94-1DE060FF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project involves expanding the current sales system, which currently operates only locally in the store, to an online model. This requires implementing an e-commerce website, integrating digital payments, and ensuring real-time inventory synchronization between the physical store and the web platform. </a:t>
            </a:r>
            <a:endParaRPr lang="es-MX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D4DBD3-C825-D030-CE78-8729AE9A779A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506F20-16DE-282C-9063-5B21576E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3914602"/>
            <a:ext cx="3733800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2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3AED6-8B91-80E4-22BE-90CBE03E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Affected</a:t>
            </a:r>
            <a:r>
              <a:rPr lang="es-MX" b="1" dirty="0"/>
              <a:t> Modules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0AE6C-E8AB-FB9C-479E-E8526D99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52" y="1202694"/>
            <a:ext cx="3278777" cy="46176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sz="2800" b="1" dirty="0"/>
              <a:t>1</a:t>
            </a:r>
            <a:r>
              <a:rPr lang="es-MX" sz="2800" dirty="0"/>
              <a:t>. </a:t>
            </a:r>
            <a:r>
              <a:rPr lang="es-MX" sz="2800" b="1" dirty="0" err="1"/>
              <a:t>Cashier</a:t>
            </a:r>
            <a:r>
              <a:rPr lang="es-MX" sz="2800" b="1" dirty="0"/>
              <a:t> </a:t>
            </a:r>
            <a:br>
              <a:rPr lang="es-MX" sz="1600" dirty="0"/>
            </a:br>
            <a:endParaRPr lang="es-MX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8B2CFF-0CBE-1859-F5C0-6E70D73B13BF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9E3E04-9814-288C-3B61-689C673863BC}"/>
              </a:ext>
            </a:extLst>
          </p:cNvPr>
          <p:cNvSpPr txBox="1"/>
          <p:nvPr/>
        </p:nvSpPr>
        <p:spPr>
          <a:xfrm>
            <a:off x="1469571" y="1525165"/>
            <a:ext cx="96861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Reason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Currently, the cashier manages local sales with physical payment. The website must process online payments and generate digital receipts. 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Impact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Integration with electronic payment gateways (cards, transfers, PayPal, etc.).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Generation of electronic receipts and automatic registration in the database.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7DC6A-65E0-C006-BB36-599F362BB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78E03-C3F1-58D9-45FA-F98A5E0A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Affected</a:t>
            </a:r>
            <a:r>
              <a:rPr lang="es-MX" b="1" dirty="0"/>
              <a:t> Modules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B42A4-5881-2140-0F18-FCC27C7B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52" y="1202694"/>
            <a:ext cx="3278777" cy="46176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sz="2800" b="1" dirty="0"/>
              <a:t>2</a:t>
            </a:r>
            <a:r>
              <a:rPr lang="es-MX" sz="2800" dirty="0"/>
              <a:t>. </a:t>
            </a:r>
            <a:r>
              <a:rPr lang="es-MX" sz="2800" b="1" dirty="0" err="1"/>
              <a:t>Vendor</a:t>
            </a:r>
            <a:r>
              <a:rPr lang="es-MX" sz="2800" b="1" dirty="0"/>
              <a:t>  </a:t>
            </a:r>
            <a:br>
              <a:rPr lang="es-MX" sz="1600" dirty="0"/>
            </a:br>
            <a:endParaRPr lang="es-MX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E88FD4-00A5-9D09-0674-FA11B2CD2DDF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7E3E01-C197-9CFA-6B7A-34E2E8F0434E}"/>
              </a:ext>
            </a:extLst>
          </p:cNvPr>
          <p:cNvSpPr txBox="1"/>
          <p:nvPr/>
        </p:nvSpPr>
        <p:spPr>
          <a:xfrm>
            <a:off x="1469571" y="1859092"/>
            <a:ext cx="96861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Vendor supply products to the store. Managing their information ensures timely replenishment and accurate inventory.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 integration to track deliveries and product availability.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Automatic updating of stock levels upon receipt of new products. </a:t>
            </a:r>
          </a:p>
          <a:p>
            <a:endParaRPr lang="es-MX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MX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7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7966-C77B-DB00-DD0D-1DCDEC27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6089-80F9-634C-B99F-CC8CFE42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Affected</a:t>
            </a:r>
            <a:r>
              <a:rPr lang="es-MX" b="1" dirty="0"/>
              <a:t> Modules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ECC45-E8AD-ABB4-CE3A-54579DC0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52" y="1202694"/>
            <a:ext cx="3278777" cy="46176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sz="2800" b="1" dirty="0"/>
              <a:t>3</a:t>
            </a:r>
            <a:r>
              <a:rPr lang="es-MX" sz="2800" dirty="0"/>
              <a:t>. </a:t>
            </a:r>
            <a:r>
              <a:rPr lang="es-MX" sz="2800" b="1" dirty="0" err="1"/>
              <a:t>Products</a:t>
            </a:r>
            <a:r>
              <a:rPr lang="es-MX" sz="2800" b="1" dirty="0"/>
              <a:t> </a:t>
            </a:r>
            <a:br>
              <a:rPr lang="es-MX" sz="1600" dirty="0"/>
            </a:br>
            <a:endParaRPr lang="es-MX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2520F5-471C-DB7C-D857-6FD1BBAA2921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0DE63-C9E3-8849-E24F-B72215E977B9}"/>
              </a:ext>
            </a:extLst>
          </p:cNvPr>
          <p:cNvSpPr txBox="1"/>
          <p:nvPr/>
        </p:nvSpPr>
        <p:spPr>
          <a:xfrm>
            <a:off x="1469571" y="1488978"/>
            <a:ext cx="96861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The product catalog must be available in both the physical store and the website. 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Any updates to prices, descriptions, or images must be automatically reflected in both environments.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API or synchronization service is required. 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4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4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4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0CFB5-497B-4411-C864-0F4C5901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C03B5-83B0-37D4-17C5-BB2A1D8C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Affected</a:t>
            </a:r>
            <a:r>
              <a:rPr lang="es-MX" b="1" dirty="0"/>
              <a:t> Modules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84940-2751-ABA3-FB04-B422475C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52" y="1202694"/>
            <a:ext cx="3278777" cy="46176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MX" sz="2800" b="1" dirty="0"/>
              <a:t>4</a:t>
            </a:r>
            <a:r>
              <a:rPr lang="es-MX" sz="2800" dirty="0"/>
              <a:t>. </a:t>
            </a:r>
            <a:r>
              <a:rPr lang="es-MX" sz="2800" b="1" dirty="0"/>
              <a:t>Stock </a:t>
            </a:r>
            <a:br>
              <a:rPr lang="es-MX" sz="2400" dirty="0"/>
            </a:b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19608B-D548-F71F-7DF3-B97DB360F55A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0C3560-411B-8772-ED74-62CD31D6C32B}"/>
              </a:ext>
            </a:extLst>
          </p:cNvPr>
          <p:cNvSpPr txBox="1"/>
          <p:nvPr/>
        </p:nvSpPr>
        <p:spPr>
          <a:xfrm>
            <a:off x="1406434" y="1445436"/>
            <a:ext cx="968610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Stock control must be updated the moment a sale occurs, whether physical or online.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Prevents the sale of out-of-stock products.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Involves implementing blocking mechanisms and simultaneous inventory updates for multiple users. 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740A-E95B-BEE4-F403-E3479029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List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risks</a:t>
            </a:r>
            <a:r>
              <a:rPr lang="es-MX" b="1" dirty="0"/>
              <a:t> 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9E5A5-F245-0B56-D8F6-64CFA4AE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565" y="1417320"/>
            <a:ext cx="10058399" cy="4023360"/>
          </a:xfrm>
        </p:spPr>
        <p:txBody>
          <a:bodyPr>
            <a:normAutofit fontScale="92500" lnSpcReduction="10000"/>
          </a:bodyPr>
          <a:lstStyle/>
          <a:p>
            <a:endParaRPr lang="es-MX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MX" sz="3200" dirty="0" err="1"/>
              <a:t>Risk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security</a:t>
            </a:r>
            <a:r>
              <a:rPr lang="es-MX" sz="3200" dirty="0"/>
              <a:t> </a:t>
            </a:r>
            <a:r>
              <a:rPr lang="es-MX" sz="3200" dirty="0" err="1"/>
              <a:t>breaches</a:t>
            </a:r>
            <a:r>
              <a:rPr lang="es-MX" sz="32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Higher maintenance and hosting costs.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System overload if not properly designed.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Possible incompatibility between the local system and the new web platform.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Dependence on internet connectivity and external servers (if the network fails, the online system will not work). </a:t>
            </a:r>
          </a:p>
          <a:p>
            <a:endParaRPr lang="es-MX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5EB75A-FD26-94E7-8F5C-A10B220FF746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946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F92BE-D17E-3307-0506-2EA3BC26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44226"/>
          </a:xfrm>
        </p:spPr>
        <p:txBody>
          <a:bodyPr/>
          <a:lstStyle/>
          <a:p>
            <a:pPr algn="ctr"/>
            <a:r>
              <a:rPr lang="es-MX" b="1" dirty="0" err="1"/>
              <a:t>Resource</a:t>
            </a:r>
            <a:r>
              <a:rPr lang="es-MX" b="1" dirty="0"/>
              <a:t> </a:t>
            </a:r>
            <a:r>
              <a:rPr lang="es-MX" b="1" dirty="0" err="1"/>
              <a:t>estimation</a:t>
            </a:r>
            <a:r>
              <a:rPr lang="es-MX" b="1" dirty="0"/>
              <a:t> </a:t>
            </a:r>
            <a:br>
              <a:rPr lang="en-US" b="1" dirty="0"/>
            </a:b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715310-32D1-7E29-D1CB-2247218CCB38}"/>
              </a:ext>
            </a:extLst>
          </p:cNvPr>
          <p:cNvSpPr txBox="1"/>
          <p:nvPr/>
        </p:nvSpPr>
        <p:spPr>
          <a:xfrm>
            <a:off x="381000" y="5820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DC41F1-96A1-F15B-67E0-F1A6408C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8" y="1179494"/>
            <a:ext cx="9178723" cy="52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CE60A-9C6C-3F33-5309-349046B2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F482F-5DA0-76B1-4F91-1A154089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64" y="1454123"/>
            <a:ext cx="10058400" cy="1872343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n-US" dirty="0"/>
              <a:t> </a:t>
            </a:r>
            <a:r>
              <a:rPr lang="en-US" b="1" dirty="0"/>
              <a:t>Local system for sales in a store </a:t>
            </a:r>
            <a:br>
              <a:rPr lang="en-US" sz="4400" b="1" dirty="0"/>
            </a:br>
            <a:endParaRPr lang="es-MX" sz="44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AF2FA28-8201-EEB7-B65B-83D82246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110" y="145578"/>
            <a:ext cx="2963780" cy="1487279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3662F3-A80A-9265-46E0-6065069D8299}"/>
              </a:ext>
            </a:extLst>
          </p:cNvPr>
          <p:cNvSpPr txBox="1"/>
          <p:nvPr/>
        </p:nvSpPr>
        <p:spPr>
          <a:xfrm>
            <a:off x="6923314" y="6019800"/>
            <a:ext cx="20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9660DC-7BD8-1EAE-0A34-9D87C6A347CF}"/>
              </a:ext>
            </a:extLst>
          </p:cNvPr>
          <p:cNvSpPr txBox="1"/>
          <p:nvPr/>
        </p:nvSpPr>
        <p:spPr>
          <a:xfrm>
            <a:off x="3483427" y="3429000"/>
            <a:ext cx="570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Software </a:t>
            </a:r>
            <a:r>
              <a:rPr lang="es-MX" sz="2800" b="1" dirty="0" err="1"/>
              <a:t>Configuration</a:t>
            </a:r>
            <a:r>
              <a:rPr lang="es-MX" sz="2800" b="1" dirty="0"/>
              <a:t> Management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48030E-4673-B6F3-A821-4EFE10211EDB}"/>
              </a:ext>
            </a:extLst>
          </p:cNvPr>
          <p:cNvSpPr txBox="1"/>
          <p:nvPr/>
        </p:nvSpPr>
        <p:spPr>
          <a:xfrm>
            <a:off x="4767937" y="4424728"/>
            <a:ext cx="291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Elizabeth Baños 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92F1F4-8172-9C7B-7023-80B47ED4BFFD}"/>
              </a:ext>
            </a:extLst>
          </p:cNvPr>
          <p:cNvSpPr txBox="1"/>
          <p:nvPr/>
        </p:nvSpPr>
        <p:spPr>
          <a:xfrm>
            <a:off x="4702619" y="5210575"/>
            <a:ext cx="298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Ameca, Jalisco </a:t>
            </a:r>
          </a:p>
          <a:p>
            <a:pPr algn="ctr"/>
            <a:r>
              <a:rPr lang="es-MX" sz="240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164410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</TotalTime>
  <Words>365</Words>
  <Application>Microsoft Office PowerPoint</Application>
  <PresentationFormat>Panorámica</PresentationFormat>
  <Paragraphs>69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Retrospección</vt:lpstr>
      <vt:lpstr>  Local system for sales in a store  </vt:lpstr>
      <vt:lpstr> Understanding the Request  </vt:lpstr>
      <vt:lpstr>Affected Modules  </vt:lpstr>
      <vt:lpstr>Affected Modules  </vt:lpstr>
      <vt:lpstr>Affected Modules  </vt:lpstr>
      <vt:lpstr>Affected Modules  </vt:lpstr>
      <vt:lpstr>List of risks  </vt:lpstr>
      <vt:lpstr>Resource estimation  </vt:lpstr>
      <vt:lpstr>  Local system for sales in a store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Baños</dc:creator>
  <cp:lastModifiedBy>Elizabeth Baños</cp:lastModifiedBy>
  <cp:revision>2</cp:revision>
  <dcterms:created xsi:type="dcterms:W3CDTF">2025-08-21T02:05:32Z</dcterms:created>
  <dcterms:modified xsi:type="dcterms:W3CDTF">2025-09-18T16:52:20Z</dcterms:modified>
</cp:coreProperties>
</file>