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07485-1DE1-4404-B268-6EBC404220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D676EC-9798-4784-A00C-493F3A511D0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Raw Data Provided</a:t>
          </a:r>
        </a:p>
      </dgm:t>
    </dgm:pt>
    <dgm:pt modelId="{2CE2B9CC-FE61-491D-9E06-DCF331F80605}" type="parTrans" cxnId="{6BED36EE-4A6D-4574-ADE8-D9C0B5004E5A}">
      <dgm:prSet/>
      <dgm:spPr/>
      <dgm:t>
        <a:bodyPr/>
        <a:lstStyle/>
        <a:p>
          <a:endParaRPr lang="en-US"/>
        </a:p>
      </dgm:t>
    </dgm:pt>
    <dgm:pt modelId="{557AB5B4-4338-4C44-9E7E-4A1A485CDB6D}" type="sibTrans" cxnId="{6BED36EE-4A6D-4574-ADE8-D9C0B5004E5A}">
      <dgm:prSet/>
      <dgm:spPr/>
      <dgm:t>
        <a:bodyPr/>
        <a:lstStyle/>
        <a:p>
          <a:endParaRPr lang="en-US"/>
        </a:p>
      </dgm:t>
    </dgm:pt>
    <dgm:pt modelId="{B5090248-E389-4B41-AC58-EFA1DBEB0C58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Categorize Data</a:t>
          </a:r>
        </a:p>
      </dgm:t>
    </dgm:pt>
    <dgm:pt modelId="{33F75938-57D7-431E-9DFC-111A6E73635C}" type="parTrans" cxnId="{9C608B3D-71D8-4B9A-8173-FEA59A371F27}">
      <dgm:prSet/>
      <dgm:spPr/>
      <dgm:t>
        <a:bodyPr/>
        <a:lstStyle/>
        <a:p>
          <a:endParaRPr lang="en-US"/>
        </a:p>
      </dgm:t>
    </dgm:pt>
    <dgm:pt modelId="{2798E997-A339-4A1C-BD9E-423A42C089E2}" type="sibTrans" cxnId="{9C608B3D-71D8-4B9A-8173-FEA59A371F27}">
      <dgm:prSet/>
      <dgm:spPr/>
      <dgm:t>
        <a:bodyPr/>
        <a:lstStyle/>
        <a:p>
          <a:endParaRPr lang="en-US"/>
        </a:p>
      </dgm:t>
    </dgm:pt>
    <dgm:pt modelId="{728DB569-8F85-456E-8C1B-EDF2F1B3AC9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Create Synthesized Data</a:t>
          </a:r>
        </a:p>
      </dgm:t>
    </dgm:pt>
    <dgm:pt modelId="{EF4A196F-E90F-4A76-A49E-07049610AFB2}" type="parTrans" cxnId="{42A9B036-333B-42CA-B43B-E98F64E9CDFA}">
      <dgm:prSet/>
      <dgm:spPr/>
      <dgm:t>
        <a:bodyPr/>
        <a:lstStyle/>
        <a:p>
          <a:endParaRPr lang="en-US"/>
        </a:p>
      </dgm:t>
    </dgm:pt>
    <dgm:pt modelId="{95ED9342-0272-44A7-9661-EE56212F2796}" type="sibTrans" cxnId="{42A9B036-333B-42CA-B43B-E98F64E9CDFA}">
      <dgm:prSet/>
      <dgm:spPr/>
      <dgm:t>
        <a:bodyPr/>
        <a:lstStyle/>
        <a:p>
          <a:endParaRPr lang="en-US"/>
        </a:p>
      </dgm:t>
    </dgm:pt>
    <dgm:pt modelId="{2967DAF6-C8D0-486B-B3BA-7744BA8CB05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Run through Synthesizer Process</a:t>
          </a:r>
        </a:p>
      </dgm:t>
    </dgm:pt>
    <dgm:pt modelId="{A8FE34FC-30DC-4984-9E71-947AFDA26DD9}" type="parTrans" cxnId="{6F9B3E1E-D4E9-4E72-B988-CDD4C896B7A5}">
      <dgm:prSet/>
      <dgm:spPr/>
      <dgm:t>
        <a:bodyPr/>
        <a:lstStyle/>
        <a:p>
          <a:endParaRPr lang="en-US"/>
        </a:p>
      </dgm:t>
    </dgm:pt>
    <dgm:pt modelId="{F5BD1CDA-2BD7-4585-8538-8285D3C49C49}" type="sibTrans" cxnId="{6F9B3E1E-D4E9-4E72-B988-CDD4C896B7A5}">
      <dgm:prSet/>
      <dgm:spPr/>
      <dgm:t>
        <a:bodyPr/>
        <a:lstStyle/>
        <a:p>
          <a:endParaRPr lang="en-US"/>
        </a:p>
      </dgm:t>
    </dgm:pt>
    <dgm:pt modelId="{D1386B99-3C45-4F8E-A257-ED3053814922}" type="pres">
      <dgm:prSet presAssocID="{7B407485-1DE1-4404-B268-6EBC40422056}" presName="Name0" presStyleCnt="0">
        <dgm:presLayoutVars>
          <dgm:dir/>
          <dgm:resizeHandles val="exact"/>
        </dgm:presLayoutVars>
      </dgm:prSet>
      <dgm:spPr/>
    </dgm:pt>
    <dgm:pt modelId="{88D4BB10-6A08-497B-9E16-8ABD0332D0DA}" type="pres">
      <dgm:prSet presAssocID="{3CD676EC-9798-4784-A00C-493F3A511D07}" presName="node" presStyleLbl="node1" presStyleIdx="0" presStyleCnt="4" custScaleX="87807" custScaleY="84311" custLinFactY="-36430" custLinFactNeighborX="7028" custLinFactNeighborY="-100000">
        <dgm:presLayoutVars>
          <dgm:bulletEnabled val="1"/>
        </dgm:presLayoutVars>
      </dgm:prSet>
      <dgm:spPr/>
    </dgm:pt>
    <dgm:pt modelId="{E2BDFCD2-9999-4C6C-BE25-F6AC00BBE154}" type="pres">
      <dgm:prSet presAssocID="{557AB5B4-4338-4C44-9E7E-4A1A485CDB6D}" presName="sibTrans" presStyleLbl="sibTrans2D1" presStyleIdx="0" presStyleCnt="3"/>
      <dgm:spPr/>
    </dgm:pt>
    <dgm:pt modelId="{57DED560-CD9A-4083-B16D-E5B5BD5ABC1B}" type="pres">
      <dgm:prSet presAssocID="{557AB5B4-4338-4C44-9E7E-4A1A485CDB6D}" presName="connectorText" presStyleLbl="sibTrans2D1" presStyleIdx="0" presStyleCnt="3"/>
      <dgm:spPr/>
    </dgm:pt>
    <dgm:pt modelId="{33724380-82F8-447E-9347-17DC12762FCF}" type="pres">
      <dgm:prSet presAssocID="{B5090248-E389-4B41-AC58-EFA1DBEB0C58}" presName="node" presStyleLbl="node1" presStyleIdx="1" presStyleCnt="4" custScaleX="85106" custScaleY="84311" custLinFactY="-38876" custLinFactNeighborX="10772" custLinFactNeighborY="-100000">
        <dgm:presLayoutVars>
          <dgm:bulletEnabled val="1"/>
        </dgm:presLayoutVars>
      </dgm:prSet>
      <dgm:spPr/>
    </dgm:pt>
    <dgm:pt modelId="{58EF60BD-6F42-4D59-9E82-B85DD4C62E36}" type="pres">
      <dgm:prSet presAssocID="{2798E997-A339-4A1C-BD9E-423A42C089E2}" presName="sibTrans" presStyleLbl="sibTrans2D1" presStyleIdx="1" presStyleCnt="3"/>
      <dgm:spPr/>
    </dgm:pt>
    <dgm:pt modelId="{78B970C8-291E-4FD7-9227-38DB7E29C067}" type="pres">
      <dgm:prSet presAssocID="{2798E997-A339-4A1C-BD9E-423A42C089E2}" presName="connectorText" presStyleLbl="sibTrans2D1" presStyleIdx="1" presStyleCnt="3"/>
      <dgm:spPr/>
    </dgm:pt>
    <dgm:pt modelId="{CECE10CA-1DBA-457B-8D18-670F6DEB9769}" type="pres">
      <dgm:prSet presAssocID="{2967DAF6-C8D0-486B-B3BA-7744BA8CB052}" presName="node" presStyleLbl="node1" presStyleIdx="2" presStyleCnt="4" custScaleX="83118" custScaleY="84311" custLinFactY="-38555" custLinFactNeighborX="8502" custLinFactNeighborY="-100000">
        <dgm:presLayoutVars>
          <dgm:bulletEnabled val="1"/>
        </dgm:presLayoutVars>
      </dgm:prSet>
      <dgm:spPr/>
    </dgm:pt>
    <dgm:pt modelId="{DA6B93CD-DABA-479F-9983-C6C1D6DFF0E0}" type="pres">
      <dgm:prSet presAssocID="{F5BD1CDA-2BD7-4585-8538-8285D3C49C49}" presName="sibTrans" presStyleLbl="sibTrans2D1" presStyleIdx="2" presStyleCnt="3"/>
      <dgm:spPr/>
    </dgm:pt>
    <dgm:pt modelId="{B6539960-7FA8-4FC4-8569-590B7DCFFC4A}" type="pres">
      <dgm:prSet presAssocID="{F5BD1CDA-2BD7-4585-8538-8285D3C49C49}" presName="connectorText" presStyleLbl="sibTrans2D1" presStyleIdx="2" presStyleCnt="3"/>
      <dgm:spPr/>
    </dgm:pt>
    <dgm:pt modelId="{BD03A2F8-F872-4372-9116-F929B587EB8A}" type="pres">
      <dgm:prSet presAssocID="{728DB569-8F85-456E-8C1B-EDF2F1B3AC9A}" presName="node" presStyleLbl="node1" presStyleIdx="3" presStyleCnt="4" custScaleX="79437" custScaleY="74327" custLinFactY="-65082" custLinFactNeighborX="3207" custLinFactNeighborY="-100000">
        <dgm:presLayoutVars>
          <dgm:bulletEnabled val="1"/>
        </dgm:presLayoutVars>
      </dgm:prSet>
      <dgm:spPr/>
    </dgm:pt>
  </dgm:ptLst>
  <dgm:cxnLst>
    <dgm:cxn modelId="{4E28B50C-FDEF-4018-9BF9-5988764100C2}" type="presOf" srcId="{F5BD1CDA-2BD7-4585-8538-8285D3C49C49}" destId="{B6539960-7FA8-4FC4-8569-590B7DCFFC4A}" srcOrd="1" destOrd="0" presId="urn:microsoft.com/office/officeart/2005/8/layout/process1"/>
    <dgm:cxn modelId="{6F9B3E1E-D4E9-4E72-B988-CDD4C896B7A5}" srcId="{7B407485-1DE1-4404-B268-6EBC40422056}" destId="{2967DAF6-C8D0-486B-B3BA-7744BA8CB052}" srcOrd="2" destOrd="0" parTransId="{A8FE34FC-30DC-4984-9E71-947AFDA26DD9}" sibTransId="{F5BD1CDA-2BD7-4585-8538-8285D3C49C49}"/>
    <dgm:cxn modelId="{835A611F-221E-4C96-AAF4-8433D0052FFA}" type="presOf" srcId="{2967DAF6-C8D0-486B-B3BA-7744BA8CB052}" destId="{CECE10CA-1DBA-457B-8D18-670F6DEB9769}" srcOrd="0" destOrd="0" presId="urn:microsoft.com/office/officeart/2005/8/layout/process1"/>
    <dgm:cxn modelId="{9EF90931-1E29-4302-A182-44E3A005924A}" type="presOf" srcId="{728DB569-8F85-456E-8C1B-EDF2F1B3AC9A}" destId="{BD03A2F8-F872-4372-9116-F929B587EB8A}" srcOrd="0" destOrd="0" presId="urn:microsoft.com/office/officeart/2005/8/layout/process1"/>
    <dgm:cxn modelId="{861C5334-C777-4801-879C-845D55BD14FF}" type="presOf" srcId="{7B407485-1DE1-4404-B268-6EBC40422056}" destId="{D1386B99-3C45-4F8E-A257-ED3053814922}" srcOrd="0" destOrd="0" presId="urn:microsoft.com/office/officeart/2005/8/layout/process1"/>
    <dgm:cxn modelId="{42A9B036-333B-42CA-B43B-E98F64E9CDFA}" srcId="{7B407485-1DE1-4404-B268-6EBC40422056}" destId="{728DB569-8F85-456E-8C1B-EDF2F1B3AC9A}" srcOrd="3" destOrd="0" parTransId="{EF4A196F-E90F-4A76-A49E-07049610AFB2}" sibTransId="{95ED9342-0272-44A7-9661-EE56212F2796}"/>
    <dgm:cxn modelId="{9C608B3D-71D8-4B9A-8173-FEA59A371F27}" srcId="{7B407485-1DE1-4404-B268-6EBC40422056}" destId="{B5090248-E389-4B41-AC58-EFA1DBEB0C58}" srcOrd="1" destOrd="0" parTransId="{33F75938-57D7-431E-9DFC-111A6E73635C}" sibTransId="{2798E997-A339-4A1C-BD9E-423A42C089E2}"/>
    <dgm:cxn modelId="{0EED2E69-0F4F-48F0-B09D-FEE36D320067}" type="presOf" srcId="{3CD676EC-9798-4784-A00C-493F3A511D07}" destId="{88D4BB10-6A08-497B-9E16-8ABD0332D0DA}" srcOrd="0" destOrd="0" presId="urn:microsoft.com/office/officeart/2005/8/layout/process1"/>
    <dgm:cxn modelId="{6354F0AD-B4E1-468E-B621-593D620A24B5}" type="presOf" srcId="{F5BD1CDA-2BD7-4585-8538-8285D3C49C49}" destId="{DA6B93CD-DABA-479F-9983-C6C1D6DFF0E0}" srcOrd="0" destOrd="0" presId="urn:microsoft.com/office/officeart/2005/8/layout/process1"/>
    <dgm:cxn modelId="{B1E826B9-EB8B-44A4-9A20-505AF90255A7}" type="presOf" srcId="{2798E997-A339-4A1C-BD9E-423A42C089E2}" destId="{58EF60BD-6F42-4D59-9E82-B85DD4C62E36}" srcOrd="0" destOrd="0" presId="urn:microsoft.com/office/officeart/2005/8/layout/process1"/>
    <dgm:cxn modelId="{430B5ACD-46D6-4DD4-91FF-594A6D002E9A}" type="presOf" srcId="{B5090248-E389-4B41-AC58-EFA1DBEB0C58}" destId="{33724380-82F8-447E-9347-17DC12762FCF}" srcOrd="0" destOrd="0" presId="urn:microsoft.com/office/officeart/2005/8/layout/process1"/>
    <dgm:cxn modelId="{68DAB2CE-54A5-4DD9-8738-53B02AA7913E}" type="presOf" srcId="{557AB5B4-4338-4C44-9E7E-4A1A485CDB6D}" destId="{57DED560-CD9A-4083-B16D-E5B5BD5ABC1B}" srcOrd="1" destOrd="0" presId="urn:microsoft.com/office/officeart/2005/8/layout/process1"/>
    <dgm:cxn modelId="{E3C7DADB-D806-4BE3-A241-E51C37AF0010}" type="presOf" srcId="{557AB5B4-4338-4C44-9E7E-4A1A485CDB6D}" destId="{E2BDFCD2-9999-4C6C-BE25-F6AC00BBE154}" srcOrd="0" destOrd="0" presId="urn:microsoft.com/office/officeart/2005/8/layout/process1"/>
    <dgm:cxn modelId="{6BED36EE-4A6D-4574-ADE8-D9C0B5004E5A}" srcId="{7B407485-1DE1-4404-B268-6EBC40422056}" destId="{3CD676EC-9798-4784-A00C-493F3A511D07}" srcOrd="0" destOrd="0" parTransId="{2CE2B9CC-FE61-491D-9E06-DCF331F80605}" sibTransId="{557AB5B4-4338-4C44-9E7E-4A1A485CDB6D}"/>
    <dgm:cxn modelId="{CFD056F3-9743-4654-8F32-36D42F7B016B}" type="presOf" srcId="{2798E997-A339-4A1C-BD9E-423A42C089E2}" destId="{78B970C8-291E-4FD7-9227-38DB7E29C067}" srcOrd="1" destOrd="0" presId="urn:microsoft.com/office/officeart/2005/8/layout/process1"/>
    <dgm:cxn modelId="{AA189B54-F709-4628-9385-B5652CCE9398}" type="presParOf" srcId="{D1386B99-3C45-4F8E-A257-ED3053814922}" destId="{88D4BB10-6A08-497B-9E16-8ABD0332D0DA}" srcOrd="0" destOrd="0" presId="urn:microsoft.com/office/officeart/2005/8/layout/process1"/>
    <dgm:cxn modelId="{D488C486-C127-4436-8501-E5904C86FB80}" type="presParOf" srcId="{D1386B99-3C45-4F8E-A257-ED3053814922}" destId="{E2BDFCD2-9999-4C6C-BE25-F6AC00BBE154}" srcOrd="1" destOrd="0" presId="urn:microsoft.com/office/officeart/2005/8/layout/process1"/>
    <dgm:cxn modelId="{5108AE83-3C6D-45EF-9FC2-FF2CE4365ABD}" type="presParOf" srcId="{E2BDFCD2-9999-4C6C-BE25-F6AC00BBE154}" destId="{57DED560-CD9A-4083-B16D-E5B5BD5ABC1B}" srcOrd="0" destOrd="0" presId="urn:microsoft.com/office/officeart/2005/8/layout/process1"/>
    <dgm:cxn modelId="{BF97A146-054C-4C58-8C80-C1EC379899C3}" type="presParOf" srcId="{D1386B99-3C45-4F8E-A257-ED3053814922}" destId="{33724380-82F8-447E-9347-17DC12762FCF}" srcOrd="2" destOrd="0" presId="urn:microsoft.com/office/officeart/2005/8/layout/process1"/>
    <dgm:cxn modelId="{852657C9-BA32-43CE-AAA6-43CBDBF0629F}" type="presParOf" srcId="{D1386B99-3C45-4F8E-A257-ED3053814922}" destId="{58EF60BD-6F42-4D59-9E82-B85DD4C62E36}" srcOrd="3" destOrd="0" presId="urn:microsoft.com/office/officeart/2005/8/layout/process1"/>
    <dgm:cxn modelId="{36705797-8E87-4D57-A8F8-D18E6BA5F2F2}" type="presParOf" srcId="{58EF60BD-6F42-4D59-9E82-B85DD4C62E36}" destId="{78B970C8-291E-4FD7-9227-38DB7E29C067}" srcOrd="0" destOrd="0" presId="urn:microsoft.com/office/officeart/2005/8/layout/process1"/>
    <dgm:cxn modelId="{C07D638A-F326-4A84-90C0-965CF6A14F88}" type="presParOf" srcId="{D1386B99-3C45-4F8E-A257-ED3053814922}" destId="{CECE10CA-1DBA-457B-8D18-670F6DEB9769}" srcOrd="4" destOrd="0" presId="urn:microsoft.com/office/officeart/2005/8/layout/process1"/>
    <dgm:cxn modelId="{1F7FEC56-515C-4DBE-BB1E-9371EB8B0104}" type="presParOf" srcId="{D1386B99-3C45-4F8E-A257-ED3053814922}" destId="{DA6B93CD-DABA-479F-9983-C6C1D6DFF0E0}" srcOrd="5" destOrd="0" presId="urn:microsoft.com/office/officeart/2005/8/layout/process1"/>
    <dgm:cxn modelId="{8EF88609-4724-4D18-B013-C998F4BB10B4}" type="presParOf" srcId="{DA6B93CD-DABA-479F-9983-C6C1D6DFF0E0}" destId="{B6539960-7FA8-4FC4-8569-590B7DCFFC4A}" srcOrd="0" destOrd="0" presId="urn:microsoft.com/office/officeart/2005/8/layout/process1"/>
    <dgm:cxn modelId="{3265659B-73F4-43CD-BB78-C5B4CA4C94B8}" type="presParOf" srcId="{D1386B99-3C45-4F8E-A257-ED3053814922}" destId="{BD03A2F8-F872-4372-9116-F929B587EB8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C4B36C-64E8-4912-A13B-7F48276B6E43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C04D8F0C-0F0F-4435-8298-497806027BFA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Write/Test code against Synthetic DB</a:t>
          </a:r>
        </a:p>
      </dgm:t>
    </dgm:pt>
    <dgm:pt modelId="{0EC17DDD-9B7F-4C12-87CA-F3BC176E1A1C}" type="parTrans" cxnId="{999768A0-2CEB-43FE-8CCE-18AB5FB69593}">
      <dgm:prSet/>
      <dgm:spPr/>
      <dgm:t>
        <a:bodyPr/>
        <a:lstStyle/>
        <a:p>
          <a:endParaRPr lang="en-US"/>
        </a:p>
      </dgm:t>
    </dgm:pt>
    <dgm:pt modelId="{E9B74718-9AD2-4157-BD03-DAE24E4C54D4}" type="sibTrans" cxnId="{999768A0-2CEB-43FE-8CCE-18AB5FB69593}">
      <dgm:prSet/>
      <dgm:spPr/>
      <dgm:t>
        <a:bodyPr/>
        <a:lstStyle/>
        <a:p>
          <a:endParaRPr lang="en-US"/>
        </a:p>
      </dgm:t>
    </dgm:pt>
    <dgm:pt modelId="{49FF7563-C42D-4AF4-80AC-1BEFB46727A4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Auditor Services Review Code</a:t>
          </a:r>
        </a:p>
      </dgm:t>
    </dgm:pt>
    <dgm:pt modelId="{5BE9E3C7-CAB6-4F1F-9516-D94123643084}" type="parTrans" cxnId="{A831DB09-66D8-49F7-BD41-653CA3D403C2}">
      <dgm:prSet/>
      <dgm:spPr/>
      <dgm:t>
        <a:bodyPr/>
        <a:lstStyle/>
        <a:p>
          <a:endParaRPr lang="en-US"/>
        </a:p>
      </dgm:t>
    </dgm:pt>
    <dgm:pt modelId="{FC228B47-51BA-4E82-AFE1-58686A965D14}" type="sibTrans" cxnId="{A831DB09-66D8-49F7-BD41-653CA3D403C2}">
      <dgm:prSet/>
      <dgm:spPr/>
      <dgm:t>
        <a:bodyPr/>
        <a:lstStyle/>
        <a:p>
          <a:endParaRPr lang="en-US"/>
        </a:p>
      </dgm:t>
    </dgm:pt>
    <dgm:pt modelId="{3F672CE6-62CC-42F1-8E39-18C1F5B9A68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Code Executed Against Raw Data</a:t>
          </a:r>
        </a:p>
      </dgm:t>
    </dgm:pt>
    <dgm:pt modelId="{949B7440-424D-47D6-AA10-8DDE2A263BDC}" type="parTrans" cxnId="{19F49492-FAA6-4D03-923E-073D7540CAFF}">
      <dgm:prSet/>
      <dgm:spPr/>
      <dgm:t>
        <a:bodyPr/>
        <a:lstStyle/>
        <a:p>
          <a:endParaRPr lang="en-US"/>
        </a:p>
      </dgm:t>
    </dgm:pt>
    <dgm:pt modelId="{8E9646F4-D815-44F9-8051-B2D9A98AFE06}" type="sibTrans" cxnId="{19F49492-FAA6-4D03-923E-073D7540CAFF}">
      <dgm:prSet/>
      <dgm:spPr/>
      <dgm:t>
        <a:bodyPr/>
        <a:lstStyle/>
        <a:p>
          <a:endParaRPr lang="en-US"/>
        </a:p>
      </dgm:t>
    </dgm:pt>
    <dgm:pt modelId="{A7FA4303-9294-458B-A380-CE6EF8ADC9F1}" type="pres">
      <dgm:prSet presAssocID="{CCC4B36C-64E8-4912-A13B-7F48276B6E43}" presName="Name0" presStyleCnt="0">
        <dgm:presLayoutVars>
          <dgm:dir/>
          <dgm:resizeHandles val="exact"/>
        </dgm:presLayoutVars>
      </dgm:prSet>
      <dgm:spPr/>
    </dgm:pt>
    <dgm:pt modelId="{91A96075-3724-45ED-92C6-FFE3E935DC90}" type="pres">
      <dgm:prSet presAssocID="{C04D8F0C-0F0F-4435-8298-497806027BFA}" presName="node" presStyleLbl="node1" presStyleIdx="0" presStyleCnt="3" custScaleX="30572" custScaleY="29972" custLinFactNeighborX="8738" custLinFactNeighborY="-5562">
        <dgm:presLayoutVars>
          <dgm:bulletEnabled val="1"/>
        </dgm:presLayoutVars>
      </dgm:prSet>
      <dgm:spPr/>
    </dgm:pt>
    <dgm:pt modelId="{C2961C2E-C566-43E1-A064-FB1CC198DAF5}" type="pres">
      <dgm:prSet presAssocID="{E9B74718-9AD2-4157-BD03-DAE24E4C54D4}" presName="sibTrans" presStyleLbl="sibTrans2D1" presStyleIdx="0" presStyleCnt="2"/>
      <dgm:spPr/>
    </dgm:pt>
    <dgm:pt modelId="{33988E18-E523-4F64-A7ED-4C319BCF7277}" type="pres">
      <dgm:prSet presAssocID="{E9B74718-9AD2-4157-BD03-DAE24E4C54D4}" presName="connectorText" presStyleLbl="sibTrans2D1" presStyleIdx="0" presStyleCnt="2"/>
      <dgm:spPr/>
    </dgm:pt>
    <dgm:pt modelId="{A74D1A60-6984-4907-BA70-AE67A483FCBF}" type="pres">
      <dgm:prSet presAssocID="{49FF7563-C42D-4AF4-80AC-1BEFB46727A4}" presName="node" presStyleLbl="node1" presStyleIdx="1" presStyleCnt="3" custScaleX="30572" custScaleY="29972" custLinFactNeighborX="-9000" custLinFactNeighborY="-3452">
        <dgm:presLayoutVars>
          <dgm:bulletEnabled val="1"/>
        </dgm:presLayoutVars>
      </dgm:prSet>
      <dgm:spPr/>
    </dgm:pt>
    <dgm:pt modelId="{EA666A3A-F697-405D-8F7B-8D2046A769B2}" type="pres">
      <dgm:prSet presAssocID="{FC228B47-51BA-4E82-AFE1-58686A965D14}" presName="sibTrans" presStyleLbl="sibTrans2D1" presStyleIdx="1" presStyleCnt="2"/>
      <dgm:spPr/>
    </dgm:pt>
    <dgm:pt modelId="{26666E3C-357F-43E0-96B7-6C80D7371BAD}" type="pres">
      <dgm:prSet presAssocID="{FC228B47-51BA-4E82-AFE1-58686A965D14}" presName="connectorText" presStyleLbl="sibTrans2D1" presStyleIdx="1" presStyleCnt="2"/>
      <dgm:spPr/>
    </dgm:pt>
    <dgm:pt modelId="{8685E8E0-03DE-49FB-9A0F-FAAF144BBFE0}" type="pres">
      <dgm:prSet presAssocID="{3F672CE6-62CC-42F1-8E39-18C1F5B9A685}" presName="node" presStyleLbl="node1" presStyleIdx="2" presStyleCnt="3" custScaleX="30572" custScaleY="29972" custLinFactNeighborX="-32179" custLinFactNeighborY="-5562">
        <dgm:presLayoutVars>
          <dgm:bulletEnabled val="1"/>
        </dgm:presLayoutVars>
      </dgm:prSet>
      <dgm:spPr/>
    </dgm:pt>
  </dgm:ptLst>
  <dgm:cxnLst>
    <dgm:cxn modelId="{A831DB09-66D8-49F7-BD41-653CA3D403C2}" srcId="{CCC4B36C-64E8-4912-A13B-7F48276B6E43}" destId="{49FF7563-C42D-4AF4-80AC-1BEFB46727A4}" srcOrd="1" destOrd="0" parTransId="{5BE9E3C7-CAB6-4F1F-9516-D94123643084}" sibTransId="{FC228B47-51BA-4E82-AFE1-58686A965D14}"/>
    <dgm:cxn modelId="{DECA2A15-8870-4391-931B-F905C09912DE}" type="presOf" srcId="{E9B74718-9AD2-4157-BD03-DAE24E4C54D4}" destId="{C2961C2E-C566-43E1-A064-FB1CC198DAF5}" srcOrd="0" destOrd="0" presId="urn:microsoft.com/office/officeart/2005/8/layout/process1"/>
    <dgm:cxn modelId="{C51AAF24-0FA7-4526-AA0A-63482F73E98D}" type="presOf" srcId="{FC228B47-51BA-4E82-AFE1-58686A965D14}" destId="{26666E3C-357F-43E0-96B7-6C80D7371BAD}" srcOrd="1" destOrd="0" presId="urn:microsoft.com/office/officeart/2005/8/layout/process1"/>
    <dgm:cxn modelId="{10628644-9C15-454D-BD43-67F7AF9B051B}" type="presOf" srcId="{49FF7563-C42D-4AF4-80AC-1BEFB46727A4}" destId="{A74D1A60-6984-4907-BA70-AE67A483FCBF}" srcOrd="0" destOrd="0" presId="urn:microsoft.com/office/officeart/2005/8/layout/process1"/>
    <dgm:cxn modelId="{CB90B666-F9CD-4FDB-84A0-09FA29643108}" type="presOf" srcId="{CCC4B36C-64E8-4912-A13B-7F48276B6E43}" destId="{A7FA4303-9294-458B-A380-CE6EF8ADC9F1}" srcOrd="0" destOrd="0" presId="urn:microsoft.com/office/officeart/2005/8/layout/process1"/>
    <dgm:cxn modelId="{4888554A-9C50-44A3-900B-9BE9DC292502}" type="presOf" srcId="{3F672CE6-62CC-42F1-8E39-18C1F5B9A685}" destId="{8685E8E0-03DE-49FB-9A0F-FAAF144BBFE0}" srcOrd="0" destOrd="0" presId="urn:microsoft.com/office/officeart/2005/8/layout/process1"/>
    <dgm:cxn modelId="{62388A54-99AF-496E-B49F-66C3C40B4DB0}" type="presOf" srcId="{E9B74718-9AD2-4157-BD03-DAE24E4C54D4}" destId="{33988E18-E523-4F64-A7ED-4C319BCF7277}" srcOrd="1" destOrd="0" presId="urn:microsoft.com/office/officeart/2005/8/layout/process1"/>
    <dgm:cxn modelId="{19F49492-FAA6-4D03-923E-073D7540CAFF}" srcId="{CCC4B36C-64E8-4912-A13B-7F48276B6E43}" destId="{3F672CE6-62CC-42F1-8E39-18C1F5B9A685}" srcOrd="2" destOrd="0" parTransId="{949B7440-424D-47D6-AA10-8DDE2A263BDC}" sibTransId="{8E9646F4-D815-44F9-8051-B2D9A98AFE06}"/>
    <dgm:cxn modelId="{999768A0-2CEB-43FE-8CCE-18AB5FB69593}" srcId="{CCC4B36C-64E8-4912-A13B-7F48276B6E43}" destId="{C04D8F0C-0F0F-4435-8298-497806027BFA}" srcOrd="0" destOrd="0" parTransId="{0EC17DDD-9B7F-4C12-87CA-F3BC176E1A1C}" sibTransId="{E9B74718-9AD2-4157-BD03-DAE24E4C54D4}"/>
    <dgm:cxn modelId="{371B71BB-295E-4442-9125-513F62FCE07B}" type="presOf" srcId="{C04D8F0C-0F0F-4435-8298-497806027BFA}" destId="{91A96075-3724-45ED-92C6-FFE3E935DC90}" srcOrd="0" destOrd="0" presId="urn:microsoft.com/office/officeart/2005/8/layout/process1"/>
    <dgm:cxn modelId="{4F12FBBD-6401-4DDC-BD90-0BC60F58E8B3}" type="presOf" srcId="{FC228B47-51BA-4E82-AFE1-58686A965D14}" destId="{EA666A3A-F697-405D-8F7B-8D2046A769B2}" srcOrd="0" destOrd="0" presId="urn:microsoft.com/office/officeart/2005/8/layout/process1"/>
    <dgm:cxn modelId="{4A6A6D63-86BA-4C2C-A71B-AE272435ADD0}" type="presParOf" srcId="{A7FA4303-9294-458B-A380-CE6EF8ADC9F1}" destId="{91A96075-3724-45ED-92C6-FFE3E935DC90}" srcOrd="0" destOrd="0" presId="urn:microsoft.com/office/officeart/2005/8/layout/process1"/>
    <dgm:cxn modelId="{114C422D-C4AF-40A3-87F1-608D9EA394A1}" type="presParOf" srcId="{A7FA4303-9294-458B-A380-CE6EF8ADC9F1}" destId="{C2961C2E-C566-43E1-A064-FB1CC198DAF5}" srcOrd="1" destOrd="0" presId="urn:microsoft.com/office/officeart/2005/8/layout/process1"/>
    <dgm:cxn modelId="{83B7AE8F-8C72-4133-AF55-8248F568895B}" type="presParOf" srcId="{C2961C2E-C566-43E1-A064-FB1CC198DAF5}" destId="{33988E18-E523-4F64-A7ED-4C319BCF7277}" srcOrd="0" destOrd="0" presId="urn:microsoft.com/office/officeart/2005/8/layout/process1"/>
    <dgm:cxn modelId="{17B72143-E876-4FD9-BC90-951399D5CC44}" type="presParOf" srcId="{A7FA4303-9294-458B-A380-CE6EF8ADC9F1}" destId="{A74D1A60-6984-4907-BA70-AE67A483FCBF}" srcOrd="2" destOrd="0" presId="urn:microsoft.com/office/officeart/2005/8/layout/process1"/>
    <dgm:cxn modelId="{7EFBA309-EA6A-466F-9EFA-65E04FCCAE9F}" type="presParOf" srcId="{A7FA4303-9294-458B-A380-CE6EF8ADC9F1}" destId="{EA666A3A-F697-405D-8F7B-8D2046A769B2}" srcOrd="3" destOrd="0" presId="urn:microsoft.com/office/officeart/2005/8/layout/process1"/>
    <dgm:cxn modelId="{386F7EC7-CF26-4E1C-A8DC-10BF81A844B6}" type="presParOf" srcId="{EA666A3A-F697-405D-8F7B-8D2046A769B2}" destId="{26666E3C-357F-43E0-96B7-6C80D7371BAD}" srcOrd="0" destOrd="0" presId="urn:microsoft.com/office/officeart/2005/8/layout/process1"/>
    <dgm:cxn modelId="{B0CE84C8-E0DC-4CAE-A4F0-5E4A781EE306}" type="presParOf" srcId="{A7FA4303-9294-458B-A380-CE6EF8ADC9F1}" destId="{8685E8E0-03DE-49FB-9A0F-FAAF144BBF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4BB10-6A08-497B-9E16-8ABD0332D0DA}">
      <dsp:nvSpPr>
        <dsp:cNvPr id="0" name=""/>
        <dsp:cNvSpPr/>
      </dsp:nvSpPr>
      <dsp:spPr>
        <a:xfrm>
          <a:off x="53971" y="0"/>
          <a:ext cx="1642165" cy="99041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Raw Data Provided</a:t>
          </a:r>
        </a:p>
      </dsp:txBody>
      <dsp:txXfrm>
        <a:off x="82979" y="29008"/>
        <a:ext cx="1584149" cy="932401"/>
      </dsp:txXfrm>
    </dsp:sp>
    <dsp:sp modelId="{E2BDFCD2-9999-4C6C-BE25-F6AC00BBE154}">
      <dsp:nvSpPr>
        <dsp:cNvPr id="0" name=""/>
        <dsp:cNvSpPr/>
      </dsp:nvSpPr>
      <dsp:spPr>
        <a:xfrm>
          <a:off x="1890159" y="263303"/>
          <a:ext cx="411326" cy="463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890159" y="356065"/>
        <a:ext cx="287928" cy="278285"/>
      </dsp:txXfrm>
    </dsp:sp>
    <dsp:sp modelId="{33724380-82F8-447E-9347-17DC12762FCF}">
      <dsp:nvSpPr>
        <dsp:cNvPr id="0" name=""/>
        <dsp:cNvSpPr/>
      </dsp:nvSpPr>
      <dsp:spPr>
        <a:xfrm>
          <a:off x="2472225" y="0"/>
          <a:ext cx="1591651" cy="99041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Categorize Data</a:t>
          </a:r>
        </a:p>
      </dsp:txBody>
      <dsp:txXfrm>
        <a:off x="2501233" y="29008"/>
        <a:ext cx="1533635" cy="932401"/>
      </dsp:txXfrm>
    </dsp:sp>
    <dsp:sp modelId="{58EF60BD-6F42-4D59-9E82-B85DD4C62E36}">
      <dsp:nvSpPr>
        <dsp:cNvPr id="0" name=""/>
        <dsp:cNvSpPr/>
      </dsp:nvSpPr>
      <dsp:spPr>
        <a:xfrm>
          <a:off x="4246651" y="263303"/>
          <a:ext cx="387482" cy="463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246651" y="356065"/>
        <a:ext cx="271237" cy="278285"/>
      </dsp:txXfrm>
    </dsp:sp>
    <dsp:sp modelId="{CECE10CA-1DBA-457B-8D18-670F6DEB9769}">
      <dsp:nvSpPr>
        <dsp:cNvPr id="0" name=""/>
        <dsp:cNvSpPr/>
      </dsp:nvSpPr>
      <dsp:spPr>
        <a:xfrm>
          <a:off x="4794975" y="0"/>
          <a:ext cx="1554472" cy="99041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Run through Synthesizer Process</a:t>
          </a:r>
        </a:p>
      </dsp:txBody>
      <dsp:txXfrm>
        <a:off x="4823983" y="29008"/>
        <a:ext cx="1496456" cy="932401"/>
      </dsp:txXfrm>
    </dsp:sp>
    <dsp:sp modelId="{DA6B93CD-DABA-479F-9983-C6C1D6DFF0E0}">
      <dsp:nvSpPr>
        <dsp:cNvPr id="0" name=""/>
        <dsp:cNvSpPr/>
      </dsp:nvSpPr>
      <dsp:spPr>
        <a:xfrm rot="21508633">
          <a:off x="6520852" y="233251"/>
          <a:ext cx="363641" cy="463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0871" y="327463"/>
        <a:ext cx="254549" cy="278285"/>
      </dsp:txXfrm>
    </dsp:sp>
    <dsp:sp modelId="{BD03A2F8-F872-4372-9116-F929B587EB8A}">
      <dsp:nvSpPr>
        <dsp:cNvPr id="0" name=""/>
        <dsp:cNvSpPr/>
      </dsp:nvSpPr>
      <dsp:spPr>
        <a:xfrm>
          <a:off x="7035322" y="0"/>
          <a:ext cx="1485630" cy="87313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Create Synthesized Data</a:t>
          </a:r>
        </a:p>
      </dsp:txBody>
      <dsp:txXfrm>
        <a:off x="7060895" y="25573"/>
        <a:ext cx="1434484" cy="821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96075-3724-45ED-92C6-FFE3E935DC90}">
      <dsp:nvSpPr>
        <dsp:cNvPr id="0" name=""/>
        <dsp:cNvSpPr/>
      </dsp:nvSpPr>
      <dsp:spPr>
        <a:xfrm>
          <a:off x="180162" y="836992"/>
          <a:ext cx="1554490" cy="914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Write/Test code against Synthetic DB</a:t>
          </a:r>
        </a:p>
      </dsp:txBody>
      <dsp:txXfrm>
        <a:off x="206944" y="863774"/>
        <a:ext cx="1500926" cy="860825"/>
      </dsp:txXfrm>
    </dsp:sp>
    <dsp:sp modelId="{C2961C2E-C566-43E1-A064-FB1CC198DAF5}">
      <dsp:nvSpPr>
        <dsp:cNvPr id="0" name=""/>
        <dsp:cNvSpPr/>
      </dsp:nvSpPr>
      <dsp:spPr>
        <a:xfrm rot="68554">
          <a:off x="2152841" y="696372"/>
          <a:ext cx="886922" cy="1261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/>
        </a:p>
      </dsp:txBody>
      <dsp:txXfrm>
        <a:off x="2152867" y="945919"/>
        <a:ext cx="620845" cy="756602"/>
      </dsp:txXfrm>
    </dsp:sp>
    <dsp:sp modelId="{A74D1A60-6984-4907-BA70-AE67A483FCBF}">
      <dsp:nvSpPr>
        <dsp:cNvPr id="0" name=""/>
        <dsp:cNvSpPr/>
      </dsp:nvSpPr>
      <dsp:spPr>
        <a:xfrm>
          <a:off x="3407759" y="901364"/>
          <a:ext cx="1554490" cy="914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Auditor Services Review Code</a:t>
          </a:r>
        </a:p>
      </dsp:txBody>
      <dsp:txXfrm>
        <a:off x="3434541" y="928146"/>
        <a:ext cx="1500926" cy="860825"/>
      </dsp:txXfrm>
    </dsp:sp>
    <dsp:sp modelId="{EA666A3A-F697-405D-8F7B-8D2046A769B2}">
      <dsp:nvSpPr>
        <dsp:cNvPr id="0" name=""/>
        <dsp:cNvSpPr/>
      </dsp:nvSpPr>
      <dsp:spPr>
        <a:xfrm rot="21529012">
          <a:off x="5352771" y="695388"/>
          <a:ext cx="828271" cy="1261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/>
        </a:p>
      </dsp:txBody>
      <dsp:txXfrm>
        <a:off x="5352797" y="950153"/>
        <a:ext cx="579790" cy="756602"/>
      </dsp:txXfrm>
    </dsp:sp>
    <dsp:sp modelId="{8685E8E0-03DE-49FB-9A0F-FAAF144BBFE0}">
      <dsp:nvSpPr>
        <dsp:cNvPr id="0" name=""/>
        <dsp:cNvSpPr/>
      </dsp:nvSpPr>
      <dsp:spPr>
        <a:xfrm>
          <a:off x="6524692" y="836992"/>
          <a:ext cx="1554490" cy="914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Code Executed Against Raw Data</a:t>
          </a:r>
        </a:p>
      </dsp:txBody>
      <dsp:txXfrm>
        <a:off x="6551474" y="863774"/>
        <a:ext cx="1500926" cy="860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371/a-safe-una-cassafor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E7A9-D93F-4D6D-879B-607EDD5F1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Innovation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D1B9A-68E7-45BD-9D6B-4F11A77CF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Innovation Team</a:t>
            </a:r>
          </a:p>
        </p:txBody>
      </p:sp>
    </p:spTree>
    <p:extLst>
      <p:ext uri="{BB962C8B-B14F-4D97-AF65-F5344CB8AC3E}">
        <p14:creationId xmlns:p14="http://schemas.microsoft.com/office/powerpoint/2010/main" val="16364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59E6969-6603-4412-A889-22167238318F}"/>
              </a:ext>
            </a:extLst>
          </p:cNvPr>
          <p:cNvGrpSpPr/>
          <p:nvPr/>
        </p:nvGrpSpPr>
        <p:grpSpPr>
          <a:xfrm>
            <a:off x="6223743" y="3716065"/>
            <a:ext cx="1600198" cy="1933500"/>
            <a:chOff x="6223743" y="3716065"/>
            <a:chExt cx="1600198" cy="19335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05153A-8F8C-4184-AFF6-CEE881B98AF5}"/>
                </a:ext>
              </a:extLst>
            </p:cNvPr>
            <p:cNvGrpSpPr/>
            <p:nvPr/>
          </p:nvGrpSpPr>
          <p:grpSpPr>
            <a:xfrm>
              <a:off x="6223743" y="3716065"/>
              <a:ext cx="1600198" cy="1933500"/>
              <a:chOff x="5255559" y="3711585"/>
              <a:chExt cx="1680882" cy="2586113"/>
            </a:xfrm>
          </p:grpSpPr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B2A18F8D-2ED8-420F-8D57-411443036F35}"/>
                  </a:ext>
                </a:extLst>
              </p:cNvPr>
              <p:cNvSpPr/>
              <p:nvPr/>
            </p:nvSpPr>
            <p:spPr>
              <a:xfrm>
                <a:off x="5255559" y="3729318"/>
                <a:ext cx="1680882" cy="256838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0BA861-7C99-401F-9402-FEF8B3DE969D}"/>
                  </a:ext>
                </a:extLst>
              </p:cNvPr>
              <p:cNvSpPr/>
              <p:nvPr/>
            </p:nvSpPr>
            <p:spPr>
              <a:xfrm>
                <a:off x="5264795" y="3711585"/>
                <a:ext cx="1641232" cy="493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Research VM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1506C7-0521-40AA-BB72-454763E6E631}"/>
                </a:ext>
              </a:extLst>
            </p:cNvPr>
            <p:cNvSpPr/>
            <p:nvPr/>
          </p:nvSpPr>
          <p:spPr>
            <a:xfrm>
              <a:off x="6295180" y="4249285"/>
              <a:ext cx="1452283" cy="7171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Synthetic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05F21F-6A49-46D7-82E6-8794E4754994}"/>
                </a:ext>
              </a:extLst>
            </p:cNvPr>
            <p:cNvSpPr/>
            <p:nvPr/>
          </p:nvSpPr>
          <p:spPr>
            <a:xfrm>
              <a:off x="6295180" y="5015763"/>
              <a:ext cx="1452283" cy="3585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Aggregate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614A0A-5D4A-49A8-AC47-46B95F479A9A}"/>
              </a:ext>
            </a:extLst>
          </p:cNvPr>
          <p:cNvGrpSpPr/>
          <p:nvPr/>
        </p:nvGrpSpPr>
        <p:grpSpPr>
          <a:xfrm>
            <a:off x="2419966" y="3945219"/>
            <a:ext cx="2130958" cy="1904485"/>
            <a:chOff x="2419966" y="3945219"/>
            <a:chExt cx="2130958" cy="1904485"/>
          </a:xfrm>
        </p:grpSpPr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65AE1947-C35D-4A92-AE52-252970D9314C}"/>
                </a:ext>
              </a:extLst>
            </p:cNvPr>
            <p:cNvSpPr/>
            <p:nvPr/>
          </p:nvSpPr>
          <p:spPr>
            <a:xfrm>
              <a:off x="2950724" y="3945219"/>
              <a:ext cx="1600200" cy="182880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AEB803C-FBD9-4E94-98C0-132D4310C3F8}"/>
                </a:ext>
              </a:extLst>
            </p:cNvPr>
            <p:cNvSpPr/>
            <p:nvPr/>
          </p:nvSpPr>
          <p:spPr>
            <a:xfrm>
              <a:off x="3065022" y="3945219"/>
              <a:ext cx="145228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BE3924-0547-415F-9A42-AEA247EE2306}"/>
                </a:ext>
              </a:extLst>
            </p:cNvPr>
            <p:cNvSpPr/>
            <p:nvPr/>
          </p:nvSpPr>
          <p:spPr>
            <a:xfrm>
              <a:off x="3014841" y="4572059"/>
              <a:ext cx="1452283" cy="7171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Raw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145666-ADE4-4BD2-9EA9-320529D1F673}"/>
                </a:ext>
              </a:extLst>
            </p:cNvPr>
            <p:cNvGrpSpPr/>
            <p:nvPr/>
          </p:nvGrpSpPr>
          <p:grpSpPr>
            <a:xfrm>
              <a:off x="2419966" y="5392504"/>
              <a:ext cx="274320" cy="457200"/>
              <a:chOff x="7586662" y="1319213"/>
              <a:chExt cx="274320" cy="457200"/>
            </a:xfrm>
          </p:grpSpPr>
          <p:sp>
            <p:nvSpPr>
              <p:cNvPr id="14" name="Smiley Face 13">
                <a:extLst>
                  <a:ext uri="{FF2B5EF4-FFF2-40B4-BE49-F238E27FC236}">
                    <a16:creationId xmlns:a16="http://schemas.microsoft.com/office/drawing/2014/main" id="{DBEBEA2F-37D2-4890-B8E6-5F00D0680E73}"/>
                  </a:ext>
                </a:extLst>
              </p:cNvPr>
              <p:cNvSpPr/>
              <p:nvPr/>
            </p:nvSpPr>
            <p:spPr>
              <a:xfrm>
                <a:off x="7632382" y="1319213"/>
                <a:ext cx="182880" cy="182880"/>
              </a:xfrm>
              <a:prstGeom prst="smileyFac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E99B62F-4717-459B-95AF-9F018B0B2490}"/>
                  </a:ext>
                </a:extLst>
              </p:cNvPr>
              <p:cNvCxnSpPr/>
              <p:nvPr/>
            </p:nvCxnSpPr>
            <p:spPr>
              <a:xfrm>
                <a:off x="7723822" y="1502093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165A8C-3425-45FE-B80D-ED4AB038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6662" y="1585913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84182C-F47D-43B8-93F0-5B99649B7409}"/>
                </a:ext>
              </a:extLst>
            </p:cNvPr>
            <p:cNvSpPr txBox="1"/>
            <p:nvPr/>
          </p:nvSpPr>
          <p:spPr>
            <a:xfrm>
              <a:off x="2648565" y="5292789"/>
              <a:ext cx="1257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 Provider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221BF9-23BC-4290-94BF-AC76CDEFDC95}"/>
              </a:ext>
            </a:extLst>
          </p:cNvPr>
          <p:cNvCxnSpPr>
            <a:cxnSpLocks/>
          </p:cNvCxnSpPr>
          <p:nvPr/>
        </p:nvCxnSpPr>
        <p:spPr>
          <a:xfrm>
            <a:off x="4598103" y="4859619"/>
            <a:ext cx="1535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monitor, athletic game&#10;&#10;Description automatically generated">
            <a:extLst>
              <a:ext uri="{FF2B5EF4-FFF2-40B4-BE49-F238E27FC236}">
                <a16:creationId xmlns:a16="http://schemas.microsoft.com/office/drawing/2014/main" id="{01B7808B-E701-4C81-A0ED-58793EFB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8344" y="5645072"/>
            <a:ext cx="642953" cy="51891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6E34824-2884-4513-8D03-69643D7F72C7}"/>
              </a:ext>
            </a:extLst>
          </p:cNvPr>
          <p:cNvSpPr/>
          <p:nvPr/>
        </p:nvSpPr>
        <p:spPr>
          <a:xfrm>
            <a:off x="6025964" y="1157288"/>
            <a:ext cx="1828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Secure Proxy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0CD58D-ACE3-43ED-8582-3B26940F1A7E}"/>
              </a:ext>
            </a:extLst>
          </p:cNvPr>
          <p:cNvGrpSpPr/>
          <p:nvPr/>
        </p:nvGrpSpPr>
        <p:grpSpPr>
          <a:xfrm>
            <a:off x="7996993" y="4594137"/>
            <a:ext cx="274320" cy="457200"/>
            <a:chOff x="7586662" y="1319213"/>
            <a:chExt cx="274320" cy="457200"/>
          </a:xfrm>
        </p:grpSpPr>
        <p:sp>
          <p:nvSpPr>
            <p:cNvPr id="34" name="Smiley Face 33">
              <a:extLst>
                <a:ext uri="{FF2B5EF4-FFF2-40B4-BE49-F238E27FC236}">
                  <a16:creationId xmlns:a16="http://schemas.microsoft.com/office/drawing/2014/main" id="{81CEB651-A4EF-4617-841E-CF4408D7992A}"/>
                </a:ext>
              </a:extLst>
            </p:cNvPr>
            <p:cNvSpPr/>
            <p:nvPr/>
          </p:nvSpPr>
          <p:spPr>
            <a:xfrm>
              <a:off x="7632382" y="1319213"/>
              <a:ext cx="182880" cy="182880"/>
            </a:xfrm>
            <a:prstGeom prst="smileyFac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147955-B437-4F3A-BA38-4F59058FD3C5}"/>
                </a:ext>
              </a:extLst>
            </p:cNvPr>
            <p:cNvCxnSpPr/>
            <p:nvPr/>
          </p:nvCxnSpPr>
          <p:spPr>
            <a:xfrm>
              <a:off x="7723822" y="1502093"/>
              <a:ext cx="0" cy="27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51FBA3A-1713-4449-A4E4-45A68C152F7A}"/>
                </a:ext>
              </a:extLst>
            </p:cNvPr>
            <p:cNvCxnSpPr>
              <a:cxnSpLocks/>
            </p:cNvCxnSpPr>
            <p:nvPr/>
          </p:nvCxnSpPr>
          <p:spPr>
            <a:xfrm>
              <a:off x="7586662" y="1585913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A3F7922-7B92-4615-BB52-59B9063A6EBD}"/>
              </a:ext>
            </a:extLst>
          </p:cNvPr>
          <p:cNvSpPr txBox="1"/>
          <p:nvPr/>
        </p:nvSpPr>
        <p:spPr>
          <a:xfrm>
            <a:off x="7874180" y="4987660"/>
            <a:ext cx="125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Requestor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17B1D5-3173-4AF7-BE33-130AA6FF1206}"/>
              </a:ext>
            </a:extLst>
          </p:cNvPr>
          <p:cNvGrpSpPr/>
          <p:nvPr/>
        </p:nvGrpSpPr>
        <p:grpSpPr>
          <a:xfrm>
            <a:off x="10245485" y="2308523"/>
            <a:ext cx="274320" cy="457200"/>
            <a:chOff x="7586662" y="1319213"/>
            <a:chExt cx="274320" cy="457200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ED121840-3E21-4242-B7F3-4DFC30C74135}"/>
                </a:ext>
              </a:extLst>
            </p:cNvPr>
            <p:cNvSpPr/>
            <p:nvPr/>
          </p:nvSpPr>
          <p:spPr>
            <a:xfrm>
              <a:off x="7632382" y="1319213"/>
              <a:ext cx="182880" cy="182880"/>
            </a:xfrm>
            <a:prstGeom prst="smileyFac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6AD065-4372-49D9-905E-71090C6E3D3B}"/>
                </a:ext>
              </a:extLst>
            </p:cNvPr>
            <p:cNvCxnSpPr/>
            <p:nvPr/>
          </p:nvCxnSpPr>
          <p:spPr>
            <a:xfrm>
              <a:off x="7723822" y="1502093"/>
              <a:ext cx="0" cy="27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84AEDF-9B17-4F95-8468-AB275B0A6FC4}"/>
                </a:ext>
              </a:extLst>
            </p:cNvPr>
            <p:cNvCxnSpPr>
              <a:cxnSpLocks/>
            </p:cNvCxnSpPr>
            <p:nvPr/>
          </p:nvCxnSpPr>
          <p:spPr>
            <a:xfrm>
              <a:off x="7586662" y="1585913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E5B9DD-CFE1-43E0-BD79-EB199892E656}"/>
              </a:ext>
            </a:extLst>
          </p:cNvPr>
          <p:cNvSpPr txBox="1"/>
          <p:nvPr/>
        </p:nvSpPr>
        <p:spPr>
          <a:xfrm>
            <a:off x="10474084" y="2208808"/>
            <a:ext cx="125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Auditor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FFC0CC-B9C8-4C5F-A59C-D9344FEDFA37}"/>
              </a:ext>
            </a:extLst>
          </p:cNvPr>
          <p:cNvSpPr/>
          <p:nvPr/>
        </p:nvSpPr>
        <p:spPr>
          <a:xfrm>
            <a:off x="4677641" y="4920733"/>
            <a:ext cx="1371600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Synthesizer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2768BE-1C78-4EE3-9210-956267351814}"/>
              </a:ext>
            </a:extLst>
          </p:cNvPr>
          <p:cNvCxnSpPr>
            <a:cxnSpLocks/>
          </p:cNvCxnSpPr>
          <p:nvPr/>
        </p:nvCxnSpPr>
        <p:spPr>
          <a:xfrm flipV="1">
            <a:off x="7035588" y="2256324"/>
            <a:ext cx="0" cy="140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8CAF1F-A460-46A6-84F1-3776F7A195FE}"/>
              </a:ext>
            </a:extLst>
          </p:cNvPr>
          <p:cNvSpPr txBox="1"/>
          <p:nvPr/>
        </p:nvSpPr>
        <p:spPr>
          <a:xfrm>
            <a:off x="5964051" y="2805964"/>
            <a:ext cx="110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Differential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Security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858E0A6E-B70B-4624-AA37-3B13AAAEB56E}"/>
              </a:ext>
            </a:extLst>
          </p:cNvPr>
          <p:cNvSpPr/>
          <p:nvPr/>
        </p:nvSpPr>
        <p:spPr>
          <a:xfrm>
            <a:off x="6937516" y="1772777"/>
            <a:ext cx="2076435" cy="2746835"/>
          </a:xfrm>
          <a:prstGeom prst="arc">
            <a:avLst>
              <a:gd name="adj1" fmla="val 16200000"/>
              <a:gd name="adj2" fmla="val 5170659"/>
            </a:avLst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6F4020-1BC2-452A-897F-E46BC7B7BB41}"/>
              </a:ext>
            </a:extLst>
          </p:cNvPr>
          <p:cNvSpPr txBox="1"/>
          <p:nvPr/>
        </p:nvSpPr>
        <p:spPr>
          <a:xfrm>
            <a:off x="8529580" y="2959675"/>
            <a:ext cx="110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Code to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696C7A8-5969-412A-BB27-290A37D32D8D}"/>
              </a:ext>
            </a:extLst>
          </p:cNvPr>
          <p:cNvSpPr/>
          <p:nvPr/>
        </p:nvSpPr>
        <p:spPr>
          <a:xfrm>
            <a:off x="6152681" y="1362128"/>
            <a:ext cx="4184243" cy="3808740"/>
          </a:xfrm>
          <a:prstGeom prst="arc">
            <a:avLst>
              <a:gd name="adj1" fmla="val 16200000"/>
              <a:gd name="adj2" fmla="val 5131026"/>
            </a:avLst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123982-429B-4391-AE4A-44A3CA0D2088}"/>
              </a:ext>
            </a:extLst>
          </p:cNvPr>
          <p:cNvSpPr txBox="1"/>
          <p:nvPr/>
        </p:nvSpPr>
        <p:spPr>
          <a:xfrm>
            <a:off x="7798455" y="6118426"/>
            <a:ext cx="110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Vault</a:t>
            </a:r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C0182DD7-1C9E-4C7F-A543-6423B07A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D3C06B-2C9B-4726-865A-21F2F76E87D9}"/>
              </a:ext>
            </a:extLst>
          </p:cNvPr>
          <p:cNvSpPr/>
          <p:nvPr/>
        </p:nvSpPr>
        <p:spPr>
          <a:xfrm>
            <a:off x="10371941" y="2841393"/>
            <a:ext cx="1828800" cy="13496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E0B9FD-3AB6-4DEA-8637-55299F4669B4}"/>
              </a:ext>
            </a:extLst>
          </p:cNvPr>
          <p:cNvSpPr/>
          <p:nvPr/>
        </p:nvSpPr>
        <p:spPr>
          <a:xfrm>
            <a:off x="10365265" y="3416448"/>
            <a:ext cx="903567" cy="599233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Database Query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9EC5C3-4DFC-4F55-8EAF-A493E2810F17}"/>
              </a:ext>
            </a:extLst>
          </p:cNvPr>
          <p:cNvSpPr/>
          <p:nvPr/>
        </p:nvSpPr>
        <p:spPr>
          <a:xfrm>
            <a:off x="11268832" y="3413844"/>
            <a:ext cx="931909" cy="599233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Usage &amp; Results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9C61BDC-C6E0-4E35-964A-A42A0C2A9160}"/>
              </a:ext>
            </a:extLst>
          </p:cNvPr>
          <p:cNvSpPr/>
          <p:nvPr/>
        </p:nvSpPr>
        <p:spPr>
          <a:xfrm>
            <a:off x="10365265" y="3007589"/>
            <a:ext cx="1828800" cy="3701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Audit Services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5B39B0-FD4A-4B44-B749-F350FBA7E90B}"/>
              </a:ext>
            </a:extLst>
          </p:cNvPr>
          <p:cNvCxnSpPr>
            <a:stCxn id="81" idx="2"/>
            <a:endCxn id="75" idx="2"/>
          </p:cNvCxnSpPr>
          <p:nvPr/>
        </p:nvCxnSpPr>
        <p:spPr>
          <a:xfrm>
            <a:off x="11279665" y="3377764"/>
            <a:ext cx="6676" cy="8132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47" grpId="0"/>
      <p:bldP spid="48" grpId="0" animBg="1"/>
      <p:bldP spid="50" grpId="0"/>
      <p:bldP spid="60" grpId="0" animBg="1"/>
      <p:bldP spid="61" grpId="0"/>
      <p:bldP spid="62" grpId="0" animBg="1"/>
      <p:bldP spid="67" grpId="0"/>
      <p:bldP spid="75" grpId="0" animBg="1"/>
      <p:bldP spid="76" grpId="0" animBg="1"/>
      <p:bldP spid="77" grpId="0" animBg="1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B033-4FF5-4643-8319-141E0E3C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0B8199-3171-44CF-B340-81343D7D3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703644"/>
              </p:ext>
            </p:extLst>
          </p:nvPr>
        </p:nvGraphicFramePr>
        <p:xfrm>
          <a:off x="3558987" y="1187824"/>
          <a:ext cx="8520953" cy="2429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E35657-2C31-43DB-B243-3AF28A221750}"/>
              </a:ext>
            </a:extLst>
          </p:cNvPr>
          <p:cNvSpPr/>
          <p:nvPr/>
        </p:nvSpPr>
        <p:spPr>
          <a:xfrm>
            <a:off x="10616900" y="2375648"/>
            <a:ext cx="146304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Aggregate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CDFE35-F4D5-455F-9F85-146E6EC0CCAB}"/>
              </a:ext>
            </a:extLst>
          </p:cNvPr>
          <p:cNvGrpSpPr/>
          <p:nvPr/>
        </p:nvGrpSpPr>
        <p:grpSpPr>
          <a:xfrm rot="1948327">
            <a:off x="10044877" y="2256236"/>
            <a:ext cx="416485" cy="515576"/>
            <a:chOff x="6502299" y="522889"/>
            <a:chExt cx="378833" cy="515576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6B1905D9-F28C-4A4C-8604-960919EDBEA7}"/>
                </a:ext>
              </a:extLst>
            </p:cNvPr>
            <p:cNvSpPr/>
            <p:nvPr/>
          </p:nvSpPr>
          <p:spPr>
            <a:xfrm rot="21142758">
              <a:off x="6502299" y="522889"/>
              <a:ext cx="378833" cy="46380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Right 4">
              <a:extLst>
                <a:ext uri="{FF2B5EF4-FFF2-40B4-BE49-F238E27FC236}">
                  <a16:creationId xmlns:a16="http://schemas.microsoft.com/office/drawing/2014/main" id="{2E791925-1C33-44BE-A514-04B3EEE6E36C}"/>
                </a:ext>
              </a:extLst>
            </p:cNvPr>
            <p:cNvSpPr txBox="1"/>
            <p:nvPr/>
          </p:nvSpPr>
          <p:spPr>
            <a:xfrm rot="21142758">
              <a:off x="6539634" y="760180"/>
              <a:ext cx="265183" cy="278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6A53E83-042C-4357-8057-6927CB513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493422"/>
              </p:ext>
            </p:extLst>
          </p:nvPr>
        </p:nvGraphicFramePr>
        <p:xfrm>
          <a:off x="3451410" y="3578139"/>
          <a:ext cx="8736106" cy="2927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B46E8C-1B1A-420B-98C3-98D01AD55BA4}"/>
              </a:ext>
            </a:extLst>
          </p:cNvPr>
          <p:cNvSpPr txBox="1"/>
          <p:nvPr/>
        </p:nvSpPr>
        <p:spPr>
          <a:xfrm>
            <a:off x="4961965" y="60915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Ingestion Workflow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CE932-AAD3-4A2D-9BCA-39B84FC97DF0}"/>
              </a:ext>
            </a:extLst>
          </p:cNvPr>
          <p:cNvSpPr txBox="1"/>
          <p:nvPr/>
        </p:nvSpPr>
        <p:spPr>
          <a:xfrm>
            <a:off x="4961965" y="38265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Consumption Workflow</a:t>
            </a:r>
          </a:p>
        </p:txBody>
      </p:sp>
    </p:spTree>
    <p:extLst>
      <p:ext uri="{BB962C8B-B14F-4D97-AF65-F5344CB8AC3E}">
        <p14:creationId xmlns:p14="http://schemas.microsoft.com/office/powerpoint/2010/main" val="5842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2EEE-D596-494C-BB7B-68425BF5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7709-DED1-4678-959E-9DA6A75D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519" y="259976"/>
            <a:ext cx="8386482" cy="6598024"/>
          </a:xfrm>
        </p:spPr>
        <p:txBody>
          <a:bodyPr>
            <a:normAutofit/>
          </a:bodyPr>
          <a:lstStyle/>
          <a:p>
            <a:r>
              <a:rPr lang="en-US" sz="2400" dirty="0"/>
              <a:t>Synthesizer</a:t>
            </a:r>
          </a:p>
          <a:p>
            <a:pPr lvl="1"/>
            <a:r>
              <a:rPr lang="en-US" dirty="0"/>
              <a:t>a custom package built with the ability to accept the categories and also to run some commonly available static data anonymization, such as the Dynatrace Anonymization API.</a:t>
            </a:r>
          </a:p>
          <a:p>
            <a:r>
              <a:rPr lang="en-US" sz="2400" dirty="0"/>
              <a:t>Secure Proxy for Differential &amp; Privacy and Code to Data Security</a:t>
            </a:r>
          </a:p>
          <a:p>
            <a:pPr lvl="1"/>
            <a:r>
              <a:rPr lang="en-US" dirty="0"/>
              <a:t>designed to provide user access to a raw (unmasked, but anonymized) dataset in a controlled manner, by providing two mechanisms for querying the dataset which will restrict egress of PII data, described below</a:t>
            </a:r>
          </a:p>
          <a:p>
            <a:r>
              <a:rPr lang="en-US" sz="2400" dirty="0"/>
              <a:t>Auditor</a:t>
            </a:r>
          </a:p>
          <a:p>
            <a:pPr lvl="1"/>
            <a:r>
              <a:rPr lang="en-US" sz="2000" dirty="0"/>
              <a:t>Database Query Auditor </a:t>
            </a:r>
          </a:p>
          <a:p>
            <a:pPr lvl="2" fontAlgn="base"/>
            <a:r>
              <a:rPr lang="en-US" sz="1800" dirty="0"/>
              <a:t>Query monitor: Logs queries to the real database</a:t>
            </a:r>
          </a:p>
          <a:p>
            <a:pPr lvl="2" fontAlgn="base"/>
            <a:r>
              <a:rPr lang="en-US" sz="1800" dirty="0"/>
              <a:t>Call stack authenticator: Reviews queries to sensitive information</a:t>
            </a:r>
          </a:p>
          <a:p>
            <a:pPr lvl="1" fontAlgn="base"/>
            <a:r>
              <a:rPr lang="en-US" sz="2000" dirty="0"/>
              <a:t>Usage and Results Auditor</a:t>
            </a:r>
          </a:p>
          <a:p>
            <a:pPr lvl="2" fontAlgn="base"/>
            <a:r>
              <a:rPr lang="en-US" sz="1800" dirty="0"/>
              <a:t>Automated tools: Detect schemes to leak sensitive information in results</a:t>
            </a:r>
          </a:p>
          <a:p>
            <a:pPr lvl="2" fontAlgn="base"/>
            <a:r>
              <a:rPr lang="en-US" sz="1800" dirty="0"/>
              <a:t>Human auditor: Final review, paying extra attention to flagged items</a:t>
            </a:r>
          </a:p>
        </p:txBody>
      </p:sp>
    </p:spTree>
    <p:extLst>
      <p:ext uri="{BB962C8B-B14F-4D97-AF65-F5344CB8AC3E}">
        <p14:creationId xmlns:p14="http://schemas.microsoft.com/office/powerpoint/2010/main" val="78578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D61CD6-3F3D-4D73-A60D-A4F19B3B6E3C}"/>
              </a:ext>
            </a:extLst>
          </p:cNvPr>
          <p:cNvSpPr/>
          <p:nvPr/>
        </p:nvSpPr>
        <p:spPr>
          <a:xfrm>
            <a:off x="847581" y="2548791"/>
            <a:ext cx="11603665" cy="3182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id="{B7526245-1E59-4415-B2D3-2BBFBC506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965" y="4060564"/>
            <a:ext cx="1578758" cy="1578758"/>
          </a:xfrm>
          <a:prstGeom prst="rect">
            <a:avLst/>
          </a:prstGeo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4BDAB749-D0A2-4FE1-B3A0-BBE8D3F46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8545" y="3864449"/>
            <a:ext cx="1702759" cy="1702759"/>
          </a:xfrm>
          <a:prstGeom prst="rect">
            <a:avLst/>
          </a:prstGeom>
        </p:spPr>
      </p:pic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8FB38568-5AE6-49BF-A97F-94BC608E6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1537" y="3773051"/>
            <a:ext cx="2008844" cy="2008844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A4B5D8D-4DDF-47A1-B4B5-CB30F716B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7981" y="4588022"/>
            <a:ext cx="914400" cy="9144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00F953E-2D42-40C0-A099-4C4E00691D74}"/>
              </a:ext>
            </a:extLst>
          </p:cNvPr>
          <p:cNvSpPr/>
          <p:nvPr/>
        </p:nvSpPr>
        <p:spPr>
          <a:xfrm>
            <a:off x="2673723" y="4060564"/>
            <a:ext cx="2431400" cy="560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Submit query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D6C8CE-4889-4122-94CC-5E92CC8E2A4F}"/>
              </a:ext>
            </a:extLst>
          </p:cNvPr>
          <p:cNvSpPr/>
          <p:nvPr/>
        </p:nvSpPr>
        <p:spPr>
          <a:xfrm>
            <a:off x="6794725" y="4171319"/>
            <a:ext cx="2714847" cy="560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</a:t>
            </a:r>
            <a:r>
              <a:rPr lang="en-US" sz="1600" dirty="0"/>
              <a:t>Count aggregated rows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FAF3CD6-EC16-4E2B-BA04-7F2DB79546F2}"/>
              </a:ext>
            </a:extLst>
          </p:cNvPr>
          <p:cNvSpPr/>
          <p:nvPr/>
        </p:nvSpPr>
        <p:spPr>
          <a:xfrm>
            <a:off x="6801304" y="4720486"/>
            <a:ext cx="3098127" cy="649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If rows &lt; N, Execute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04C1CB0-1DBA-41B1-9DE5-EF34AB081515}"/>
              </a:ext>
            </a:extLst>
          </p:cNvPr>
          <p:cNvSpPr/>
          <p:nvPr/>
        </p:nvSpPr>
        <p:spPr>
          <a:xfrm>
            <a:off x="3271803" y="4746453"/>
            <a:ext cx="1880933" cy="5606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4. Return 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057357-EBB2-43A8-B093-A379F83889C3}"/>
              </a:ext>
            </a:extLst>
          </p:cNvPr>
          <p:cNvCxnSpPr/>
          <p:nvPr/>
        </p:nvCxnSpPr>
        <p:spPr>
          <a:xfrm>
            <a:off x="3966465" y="2789796"/>
            <a:ext cx="0" cy="80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8AF01A-B040-40DC-B7F4-F472FE7F4D9B}"/>
              </a:ext>
            </a:extLst>
          </p:cNvPr>
          <p:cNvCxnSpPr/>
          <p:nvPr/>
        </p:nvCxnSpPr>
        <p:spPr>
          <a:xfrm>
            <a:off x="7907600" y="2789796"/>
            <a:ext cx="0" cy="7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907F3-9109-4ECB-953A-AF9CD1DD7924}"/>
              </a:ext>
            </a:extLst>
          </p:cNvPr>
          <p:cNvSpPr txBox="1"/>
          <p:nvPr/>
        </p:nvSpPr>
        <p:spPr>
          <a:xfrm>
            <a:off x="4292530" y="2938652"/>
            <a:ext cx="33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 Proxy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CD0BB8-1612-480C-A3CA-279D08EBB709}"/>
              </a:ext>
            </a:extLst>
          </p:cNvPr>
          <p:cNvSpPr txBox="1"/>
          <p:nvPr/>
        </p:nvSpPr>
        <p:spPr>
          <a:xfrm>
            <a:off x="960995" y="2938652"/>
            <a:ext cx="243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D60EB4-FCAB-4665-8EFF-882F1F755726}"/>
              </a:ext>
            </a:extLst>
          </p:cNvPr>
          <p:cNvSpPr txBox="1"/>
          <p:nvPr/>
        </p:nvSpPr>
        <p:spPr>
          <a:xfrm>
            <a:off x="8928337" y="2917387"/>
            <a:ext cx="3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 (Likely in an RDBMS)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31907-E0CD-478E-A5A7-6E44BFE7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374530"/>
          </a:xfrm>
        </p:spPr>
        <p:txBody>
          <a:bodyPr/>
          <a:lstStyle/>
          <a:p>
            <a:r>
              <a:rPr lang="en-US" dirty="0"/>
              <a:t>Differential Privacy</a:t>
            </a:r>
          </a:p>
        </p:txBody>
      </p:sp>
    </p:spTree>
    <p:extLst>
      <p:ext uri="{BB962C8B-B14F-4D97-AF65-F5344CB8AC3E}">
        <p14:creationId xmlns:p14="http://schemas.microsoft.com/office/powerpoint/2010/main" val="12194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5193-41BD-4DF2-9FC0-CCBE6B67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888304"/>
          </a:xfrm>
        </p:spPr>
        <p:txBody>
          <a:bodyPr/>
          <a:lstStyle/>
          <a:p>
            <a:r>
              <a:rPr lang="en-US" dirty="0"/>
              <a:t>Code to Data Security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F1C98-4C97-4EB9-BFA9-7DA4D4B5685D}"/>
              </a:ext>
            </a:extLst>
          </p:cNvPr>
          <p:cNvGrpSpPr/>
          <p:nvPr/>
        </p:nvGrpSpPr>
        <p:grpSpPr>
          <a:xfrm>
            <a:off x="-318246" y="2595282"/>
            <a:ext cx="12510248" cy="4262718"/>
            <a:chOff x="295108" y="1533085"/>
            <a:chExt cx="11896893" cy="53249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570D7-3FFC-4FF3-BA77-E7575CCB07C1}"/>
                </a:ext>
              </a:extLst>
            </p:cNvPr>
            <p:cNvSpPr/>
            <p:nvPr/>
          </p:nvSpPr>
          <p:spPr>
            <a:xfrm>
              <a:off x="588336" y="4937013"/>
              <a:ext cx="11603665" cy="19209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89645-0C9D-4A26-88C0-7512B9DCEDF4}"/>
                </a:ext>
              </a:extLst>
            </p:cNvPr>
            <p:cNvSpPr/>
            <p:nvPr/>
          </p:nvSpPr>
          <p:spPr>
            <a:xfrm>
              <a:off x="596154" y="1533085"/>
              <a:ext cx="11595846" cy="3287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Female Profile">
              <a:extLst>
                <a:ext uri="{FF2B5EF4-FFF2-40B4-BE49-F238E27FC236}">
                  <a16:creationId xmlns:a16="http://schemas.microsoft.com/office/drawing/2014/main" id="{822F9545-A61F-4A87-9F00-AB5298BA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911" y="3019567"/>
              <a:ext cx="1578758" cy="1578758"/>
            </a:xfrm>
            <a:prstGeom prst="rect">
              <a:avLst/>
            </a:prstGeom>
          </p:spPr>
        </p:pic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9EFF34C3-DE43-48C2-83E1-435620A4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14491" y="2823452"/>
              <a:ext cx="1702759" cy="1702759"/>
            </a:xfrm>
            <a:prstGeom prst="rect">
              <a:avLst/>
            </a:prstGeom>
          </p:spPr>
        </p:pic>
        <p:pic>
          <p:nvPicPr>
            <p:cNvPr id="8" name="Graphic 7" descr="Open folder">
              <a:extLst>
                <a:ext uri="{FF2B5EF4-FFF2-40B4-BE49-F238E27FC236}">
                  <a16:creationId xmlns:a16="http://schemas.microsoft.com/office/drawing/2014/main" id="{77F09AFF-3184-47C0-BF76-12B7E7F5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7483" y="2732054"/>
              <a:ext cx="2008844" cy="2008844"/>
            </a:xfrm>
            <a:prstGeom prst="rect">
              <a:avLst/>
            </a:prstGeom>
          </p:spPr>
        </p:pic>
        <p:pic>
          <p:nvPicPr>
            <p:cNvPr id="9" name="Graphic 8" descr="Document">
              <a:extLst>
                <a:ext uri="{FF2B5EF4-FFF2-40B4-BE49-F238E27FC236}">
                  <a16:creationId xmlns:a16="http://schemas.microsoft.com/office/drawing/2014/main" id="{BF4F92E2-D5AA-488A-8BEA-404158B3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44746" y="5440306"/>
              <a:ext cx="914400" cy="91440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B655095-A55B-4E69-828E-259FE19D8728}"/>
                </a:ext>
              </a:extLst>
            </p:cNvPr>
            <p:cNvSpPr/>
            <p:nvPr/>
          </p:nvSpPr>
          <p:spPr>
            <a:xfrm>
              <a:off x="2389669" y="3019567"/>
              <a:ext cx="2431400" cy="560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1. Submit Code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DEDE3EF-5C26-43F8-B67E-8BAB6531DB1B}"/>
                </a:ext>
              </a:extLst>
            </p:cNvPr>
            <p:cNvSpPr/>
            <p:nvPr/>
          </p:nvSpPr>
          <p:spPr>
            <a:xfrm>
              <a:off x="6510671" y="3130322"/>
              <a:ext cx="2714847" cy="560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2. Execute Code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08EDD9B-71A9-4E58-856C-6B506FDF9BB9}"/>
                </a:ext>
              </a:extLst>
            </p:cNvPr>
            <p:cNvSpPr/>
            <p:nvPr/>
          </p:nvSpPr>
          <p:spPr>
            <a:xfrm rot="1834397">
              <a:off x="6334577" y="4545038"/>
              <a:ext cx="3375579" cy="649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3. Return results w/ Metadata</a:t>
              </a: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F19D7120-EC1B-4303-8FD6-0A7B1311852F}"/>
                </a:ext>
              </a:extLst>
            </p:cNvPr>
            <p:cNvSpPr/>
            <p:nvPr/>
          </p:nvSpPr>
          <p:spPr>
            <a:xfrm rot="1623390">
              <a:off x="3140348" y="4798472"/>
              <a:ext cx="2347255" cy="56069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4. Return results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D1CAA-2800-4836-9266-4BB74E7EFBA0}"/>
                </a:ext>
              </a:extLst>
            </p:cNvPr>
            <p:cNvCxnSpPr/>
            <p:nvPr/>
          </p:nvCxnSpPr>
          <p:spPr>
            <a:xfrm>
              <a:off x="3682411" y="1748799"/>
              <a:ext cx="0" cy="808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115657-4D69-4784-9B4F-BC0814A5E7BE}"/>
                </a:ext>
              </a:extLst>
            </p:cNvPr>
            <p:cNvCxnSpPr/>
            <p:nvPr/>
          </p:nvCxnSpPr>
          <p:spPr>
            <a:xfrm>
              <a:off x="7623546" y="1748799"/>
              <a:ext cx="0" cy="715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3479D3-66DF-4A22-AE80-490062E5DEB9}"/>
                </a:ext>
              </a:extLst>
            </p:cNvPr>
            <p:cNvSpPr txBox="1"/>
            <p:nvPr/>
          </p:nvSpPr>
          <p:spPr>
            <a:xfrm>
              <a:off x="4008476" y="1897655"/>
              <a:ext cx="331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Secure Proxy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8DFEB9-0498-4DBE-BB2D-6476156FE2FA}"/>
                </a:ext>
              </a:extLst>
            </p:cNvPr>
            <p:cNvSpPr txBox="1"/>
            <p:nvPr/>
          </p:nvSpPr>
          <p:spPr>
            <a:xfrm>
              <a:off x="676941" y="1897655"/>
              <a:ext cx="243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Researcher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D375D8-4866-414D-BBDB-1A5EE88EE2EE}"/>
                </a:ext>
              </a:extLst>
            </p:cNvPr>
            <p:cNvSpPr txBox="1"/>
            <p:nvPr/>
          </p:nvSpPr>
          <p:spPr>
            <a:xfrm>
              <a:off x="8644283" y="1876390"/>
              <a:ext cx="3459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Raw Data (Likely in an RDBMS)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2585A7-ED88-47EE-A228-4093E7BD2E61}"/>
                </a:ext>
              </a:extLst>
            </p:cNvPr>
            <p:cNvSpPr txBox="1"/>
            <p:nvPr/>
          </p:nvSpPr>
          <p:spPr>
            <a:xfrm>
              <a:off x="295108" y="5197293"/>
              <a:ext cx="331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Audit System</a:t>
              </a:r>
            </a:p>
          </p:txBody>
        </p:sp>
        <p:pic>
          <p:nvPicPr>
            <p:cNvPr id="20" name="Graphic 19" descr="Doctor">
              <a:extLst>
                <a:ext uri="{FF2B5EF4-FFF2-40B4-BE49-F238E27FC236}">
                  <a16:creationId xmlns:a16="http://schemas.microsoft.com/office/drawing/2014/main" id="{41290847-5F17-4D75-B514-AF534B812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64902" y="5170002"/>
              <a:ext cx="1247553" cy="1247553"/>
            </a:xfrm>
            <a:prstGeom prst="rect">
              <a:avLst/>
            </a:prstGeom>
          </p:spPr>
        </p:pic>
        <p:pic>
          <p:nvPicPr>
            <p:cNvPr id="21" name="Graphic 20" descr="Document">
              <a:extLst>
                <a:ext uri="{FF2B5EF4-FFF2-40B4-BE49-F238E27FC236}">
                  <a16:creationId xmlns:a16="http://schemas.microsoft.com/office/drawing/2014/main" id="{86DE4844-79AD-4FB1-AC52-D38B923D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24580" y="5440306"/>
              <a:ext cx="914400" cy="914400"/>
            </a:xfrm>
            <a:prstGeom prst="rect">
              <a:avLst/>
            </a:prstGeom>
          </p:spPr>
        </p:pic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E862D74-F236-4BC0-A815-E0D637761202}"/>
                </a:ext>
              </a:extLst>
            </p:cNvPr>
            <p:cNvSpPr/>
            <p:nvPr/>
          </p:nvSpPr>
          <p:spPr>
            <a:xfrm>
              <a:off x="6645350" y="5625498"/>
              <a:ext cx="2119562" cy="567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4. Audits results</a:t>
              </a:r>
            </a:p>
          </p:txBody>
        </p:sp>
        <p:pic>
          <p:nvPicPr>
            <p:cNvPr id="23" name="Graphic 22" descr="Document">
              <a:extLst>
                <a:ext uri="{FF2B5EF4-FFF2-40B4-BE49-F238E27FC236}">
                  <a16:creationId xmlns:a16="http://schemas.microsoft.com/office/drawing/2014/main" id="{824A729C-CFCD-49F5-8659-33BDA7C2D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0687" y="37215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1679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192</TotalTime>
  <Words>275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Rounded MT Bold</vt:lpstr>
      <vt:lpstr>Corbel</vt:lpstr>
      <vt:lpstr>Wingdings 2</vt:lpstr>
      <vt:lpstr>Frame</vt:lpstr>
      <vt:lpstr>Data Innovation Overview</vt:lpstr>
      <vt:lpstr>Architecture</vt:lpstr>
      <vt:lpstr>Work Flow</vt:lpstr>
      <vt:lpstr>Service Descriptions</vt:lpstr>
      <vt:lpstr>Differential Privacy</vt:lpstr>
      <vt:lpstr>Code to Data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Innovation Team Solution</dc:title>
  <dc:creator>Wolfset, Beth</dc:creator>
  <cp:lastModifiedBy>Wolfset, Beth</cp:lastModifiedBy>
  <cp:revision>17</cp:revision>
  <dcterms:created xsi:type="dcterms:W3CDTF">2019-06-21T16:37:20Z</dcterms:created>
  <dcterms:modified xsi:type="dcterms:W3CDTF">2019-06-21T19:49:36Z</dcterms:modified>
</cp:coreProperties>
</file>