
<file path=[Content_Types].xml><?xml version="1.0" encoding="utf-8"?>
<Types xmlns="http://schemas.openxmlformats.org/package/2006/content-types">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67" r:id="rId3"/>
    <p:sldId id="272" r:id="rId4"/>
    <p:sldId id="263" r:id="rId5"/>
    <p:sldId id="271" r:id="rId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A1EB21-D9AC-4EB1-A0FF-8B9B917FDCB9}" v="4" dt="2023-01-26T21:33:53.140"/>
  </p1510:revLst>
</p1510:revInfo>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86" autoAdjust="0"/>
  </p:normalViewPr>
  <p:slideViewPr>
    <p:cSldViewPr>
      <p:cViewPr varScale="1">
        <p:scale>
          <a:sx n="111" d="100"/>
          <a:sy n="111" d="100"/>
        </p:scale>
        <p:origin x="594" y="96"/>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mmy Lacher" userId="9bba903ac4c45124" providerId="LiveId" clId="{63A1EB21-D9AC-4EB1-A0FF-8B9B917FDCB9}"/>
    <pc:docChg chg="undo custSel addSld delSld modSld sldOrd">
      <pc:chgData name="Tammy Lacher" userId="9bba903ac4c45124" providerId="LiveId" clId="{63A1EB21-D9AC-4EB1-A0FF-8B9B917FDCB9}" dt="2023-01-27T00:07:48.405" v="1282" actId="115"/>
      <pc:docMkLst>
        <pc:docMk/>
      </pc:docMkLst>
      <pc:sldChg chg="modSp mod">
        <pc:chgData name="Tammy Lacher" userId="9bba903ac4c45124" providerId="LiveId" clId="{63A1EB21-D9AC-4EB1-A0FF-8B9B917FDCB9}" dt="2023-01-26T20:35:41.232" v="285" actId="20577"/>
        <pc:sldMkLst>
          <pc:docMk/>
          <pc:sldMk cId="4025013544" sldId="256"/>
        </pc:sldMkLst>
        <pc:spChg chg="mod">
          <ac:chgData name="Tammy Lacher" userId="9bba903ac4c45124" providerId="LiveId" clId="{63A1EB21-D9AC-4EB1-A0FF-8B9B917FDCB9}" dt="2023-01-26T20:35:41.232" v="285" actId="20577"/>
          <ac:spMkLst>
            <pc:docMk/>
            <pc:sldMk cId="4025013544" sldId="256"/>
            <ac:spMk id="3" creationId="{00000000-0000-0000-0000-000000000000}"/>
          </ac:spMkLst>
        </pc:spChg>
      </pc:sldChg>
      <pc:sldChg chg="del">
        <pc:chgData name="Tammy Lacher" userId="9bba903ac4c45124" providerId="LiveId" clId="{63A1EB21-D9AC-4EB1-A0FF-8B9B917FDCB9}" dt="2023-01-26T01:55:13.505" v="166" actId="47"/>
        <pc:sldMkLst>
          <pc:docMk/>
          <pc:sldMk cId="502801143" sldId="262"/>
        </pc:sldMkLst>
      </pc:sldChg>
      <pc:sldChg chg="modSp add del mod">
        <pc:chgData name="Tammy Lacher" userId="9bba903ac4c45124" providerId="LiveId" clId="{63A1EB21-D9AC-4EB1-A0FF-8B9B917FDCB9}" dt="2023-01-27T00:07:48.405" v="1282" actId="115"/>
        <pc:sldMkLst>
          <pc:docMk/>
          <pc:sldMk cId="3536972289" sldId="263"/>
        </pc:sldMkLst>
        <pc:spChg chg="mod">
          <ac:chgData name="Tammy Lacher" userId="9bba903ac4c45124" providerId="LiveId" clId="{63A1EB21-D9AC-4EB1-A0FF-8B9B917FDCB9}" dt="2023-01-26T01:31:48.213" v="66"/>
          <ac:spMkLst>
            <pc:docMk/>
            <pc:sldMk cId="3536972289" sldId="263"/>
            <ac:spMk id="4" creationId="{00000000-0000-0000-0000-000000000000}"/>
          </ac:spMkLst>
        </pc:spChg>
        <pc:spChg chg="mod">
          <ac:chgData name="Tammy Lacher" userId="9bba903ac4c45124" providerId="LiveId" clId="{63A1EB21-D9AC-4EB1-A0FF-8B9B917FDCB9}" dt="2023-01-27T00:07:48.405" v="1282" actId="115"/>
          <ac:spMkLst>
            <pc:docMk/>
            <pc:sldMk cId="3536972289" sldId="263"/>
            <ac:spMk id="5" creationId="{00000000-0000-0000-0000-000000000000}"/>
          </ac:spMkLst>
        </pc:spChg>
      </pc:sldChg>
      <pc:sldChg chg="del">
        <pc:chgData name="Tammy Lacher" userId="9bba903ac4c45124" providerId="LiveId" clId="{63A1EB21-D9AC-4EB1-A0FF-8B9B917FDCB9}" dt="2023-01-26T01:05:53.891" v="63" actId="47"/>
        <pc:sldMkLst>
          <pc:docMk/>
          <pc:sldMk cId="2514779726" sldId="265"/>
        </pc:sldMkLst>
      </pc:sldChg>
      <pc:sldChg chg="del">
        <pc:chgData name="Tammy Lacher" userId="9bba903ac4c45124" providerId="LiveId" clId="{63A1EB21-D9AC-4EB1-A0FF-8B9B917FDCB9}" dt="2023-01-26T01:05:52.487" v="62" actId="47"/>
        <pc:sldMkLst>
          <pc:docMk/>
          <pc:sldMk cId="411701859" sldId="266"/>
        </pc:sldMkLst>
      </pc:sldChg>
      <pc:sldChg chg="addSp delSp modSp mod ord modClrScheme chgLayout">
        <pc:chgData name="Tammy Lacher" userId="9bba903ac4c45124" providerId="LiveId" clId="{63A1EB21-D9AC-4EB1-A0FF-8B9B917FDCB9}" dt="2023-01-26T23:18:39.265" v="1245" actId="20577"/>
        <pc:sldMkLst>
          <pc:docMk/>
          <pc:sldMk cId="3691332916" sldId="267"/>
        </pc:sldMkLst>
        <pc:spChg chg="ord">
          <ac:chgData name="Tammy Lacher" userId="9bba903ac4c45124" providerId="LiveId" clId="{63A1EB21-D9AC-4EB1-A0FF-8B9B917FDCB9}" dt="2023-01-26T21:54:32.442" v="681" actId="26606"/>
          <ac:spMkLst>
            <pc:docMk/>
            <pc:sldMk cId="3691332916" sldId="267"/>
            <ac:spMk id="2" creationId="{355D9332-DBF2-43E5-A952-B91EE55F9F13}"/>
          </ac:spMkLst>
        </pc:spChg>
        <pc:spChg chg="add del mod ord">
          <ac:chgData name="Tammy Lacher" userId="9bba903ac4c45124" providerId="LiveId" clId="{63A1EB21-D9AC-4EB1-A0FF-8B9B917FDCB9}" dt="2023-01-26T23:18:39.265" v="1245" actId="20577"/>
          <ac:spMkLst>
            <pc:docMk/>
            <pc:sldMk cId="3691332916" sldId="267"/>
            <ac:spMk id="4" creationId="{666D5334-98C5-55C3-E4FD-099D74B447C3}"/>
          </ac:spMkLst>
        </pc:spChg>
        <pc:spChg chg="add mod">
          <ac:chgData name="Tammy Lacher" userId="9bba903ac4c45124" providerId="LiveId" clId="{63A1EB21-D9AC-4EB1-A0FF-8B9B917FDCB9}" dt="2023-01-26T21:54:46.625" v="682" actId="255"/>
          <ac:spMkLst>
            <pc:docMk/>
            <pc:sldMk cId="3691332916" sldId="267"/>
            <ac:spMk id="5" creationId="{D4BE51BA-6379-F6F9-06AD-73D5F23584A1}"/>
          </ac:spMkLst>
        </pc:spChg>
        <pc:spChg chg="add mod">
          <ac:chgData name="Tammy Lacher" userId="9bba903ac4c45124" providerId="LiveId" clId="{63A1EB21-D9AC-4EB1-A0FF-8B9B917FDCB9}" dt="2023-01-26T21:54:32.442" v="681" actId="26606"/>
          <ac:spMkLst>
            <pc:docMk/>
            <pc:sldMk cId="3691332916" sldId="267"/>
            <ac:spMk id="8" creationId="{1262A06C-0DA9-8EFD-E93A-C0EC34402ECB}"/>
          </ac:spMkLst>
        </pc:spChg>
        <pc:spChg chg="add del mod">
          <ac:chgData name="Tammy Lacher" userId="9bba903ac4c45124" providerId="LiveId" clId="{63A1EB21-D9AC-4EB1-A0FF-8B9B917FDCB9}" dt="2023-01-26T21:52:52.797" v="666" actId="26606"/>
          <ac:spMkLst>
            <pc:docMk/>
            <pc:sldMk cId="3691332916" sldId="267"/>
            <ac:spMk id="10" creationId="{2271FF87-6F84-F09C-4621-35761ABB42D2}"/>
          </ac:spMkLst>
        </pc:spChg>
        <pc:spChg chg="add del mod">
          <ac:chgData name="Tammy Lacher" userId="9bba903ac4c45124" providerId="LiveId" clId="{63A1EB21-D9AC-4EB1-A0FF-8B9B917FDCB9}" dt="2023-01-26T21:54:02.228" v="680" actId="26606"/>
          <ac:spMkLst>
            <pc:docMk/>
            <pc:sldMk cId="3691332916" sldId="267"/>
            <ac:spMk id="11" creationId="{92F6160C-2C9B-F936-C26B-4B1856BF11A8}"/>
          </ac:spMkLst>
        </pc:spChg>
        <pc:spChg chg="add del mod">
          <ac:chgData name="Tammy Lacher" userId="9bba903ac4c45124" providerId="LiveId" clId="{63A1EB21-D9AC-4EB1-A0FF-8B9B917FDCB9}" dt="2023-01-26T21:53:02.531" v="668" actId="26606"/>
          <ac:spMkLst>
            <pc:docMk/>
            <pc:sldMk cId="3691332916" sldId="267"/>
            <ac:spMk id="12" creationId="{A98DB117-C686-7B3C-28C0-89C9658BC3BC}"/>
          </ac:spMkLst>
        </pc:spChg>
        <pc:spChg chg="add del">
          <ac:chgData name="Tammy Lacher" userId="9bba903ac4c45124" providerId="LiveId" clId="{63A1EB21-D9AC-4EB1-A0FF-8B9B917FDCB9}" dt="2023-01-26T21:53:55.283" v="675" actId="26606"/>
          <ac:spMkLst>
            <pc:docMk/>
            <pc:sldMk cId="3691332916" sldId="267"/>
            <ac:spMk id="13" creationId="{ECE670A8-3E49-2383-9EF4-B673A72E7F37}"/>
          </ac:spMkLst>
        </pc:spChg>
        <pc:spChg chg="add del mod">
          <ac:chgData name="Tammy Lacher" userId="9bba903ac4c45124" providerId="LiveId" clId="{63A1EB21-D9AC-4EB1-A0FF-8B9B917FDCB9}" dt="2023-01-26T21:53:09.835" v="670" actId="26606"/>
          <ac:spMkLst>
            <pc:docMk/>
            <pc:sldMk cId="3691332916" sldId="267"/>
            <ac:spMk id="14" creationId="{3F279B41-7D40-CB45-05DA-530D6FE91314}"/>
          </ac:spMkLst>
        </pc:spChg>
        <pc:spChg chg="add del mod">
          <ac:chgData name="Tammy Lacher" userId="9bba903ac4c45124" providerId="LiveId" clId="{63A1EB21-D9AC-4EB1-A0FF-8B9B917FDCB9}" dt="2023-01-26T21:53:09.835" v="670" actId="26606"/>
          <ac:spMkLst>
            <pc:docMk/>
            <pc:sldMk cId="3691332916" sldId="267"/>
            <ac:spMk id="15" creationId="{6B9E4742-C636-A52C-0F06-32857640F9DF}"/>
          </ac:spMkLst>
        </pc:spChg>
        <pc:spChg chg="add del mod">
          <ac:chgData name="Tammy Lacher" userId="9bba903ac4c45124" providerId="LiveId" clId="{63A1EB21-D9AC-4EB1-A0FF-8B9B917FDCB9}" dt="2023-01-26T21:53:09.835" v="670" actId="26606"/>
          <ac:spMkLst>
            <pc:docMk/>
            <pc:sldMk cId="3691332916" sldId="267"/>
            <ac:spMk id="16" creationId="{C44B8A70-E863-278F-E071-0ACDE87326EF}"/>
          </ac:spMkLst>
        </pc:spChg>
        <pc:spChg chg="add del">
          <ac:chgData name="Tammy Lacher" userId="9bba903ac4c45124" providerId="LiveId" clId="{63A1EB21-D9AC-4EB1-A0FF-8B9B917FDCB9}" dt="2023-01-26T21:53:57.446" v="677" actId="26606"/>
          <ac:spMkLst>
            <pc:docMk/>
            <pc:sldMk cId="3691332916" sldId="267"/>
            <ac:spMk id="17" creationId="{DEF4C9CD-5A63-3EAD-13C3-229EA923C8F7}"/>
          </ac:spMkLst>
        </pc:spChg>
        <pc:spChg chg="add del">
          <ac:chgData name="Tammy Lacher" userId="9bba903ac4c45124" providerId="LiveId" clId="{63A1EB21-D9AC-4EB1-A0FF-8B9B917FDCB9}" dt="2023-01-26T21:54:01.552" v="679" actId="26606"/>
          <ac:spMkLst>
            <pc:docMk/>
            <pc:sldMk cId="3691332916" sldId="267"/>
            <ac:spMk id="19" creationId="{04DDAE8B-3B16-7464-4CE4-5D81F66E01B0}"/>
          </ac:spMkLst>
        </pc:spChg>
        <pc:graphicFrameChg chg="add del mod modGraphic">
          <ac:chgData name="Tammy Lacher" userId="9bba903ac4c45124" providerId="LiveId" clId="{63A1EB21-D9AC-4EB1-A0FF-8B9B917FDCB9}" dt="2023-01-26T21:54:02.228" v="680" actId="26606"/>
          <ac:graphicFrameMkLst>
            <pc:docMk/>
            <pc:sldMk cId="3691332916" sldId="267"/>
            <ac:graphicFrameMk id="7" creationId="{55EAE77C-825E-6F0E-4CCA-C04718D02740}"/>
          </ac:graphicFrameMkLst>
        </pc:graphicFrameChg>
      </pc:sldChg>
      <pc:sldChg chg="del">
        <pc:chgData name="Tammy Lacher" userId="9bba903ac4c45124" providerId="LiveId" clId="{63A1EB21-D9AC-4EB1-A0FF-8B9B917FDCB9}" dt="2023-01-26T01:03:04.091" v="60" actId="47"/>
        <pc:sldMkLst>
          <pc:docMk/>
          <pc:sldMk cId="1870939040" sldId="269"/>
        </pc:sldMkLst>
      </pc:sldChg>
      <pc:sldChg chg="modSp mod ord">
        <pc:chgData name="Tammy Lacher" userId="9bba903ac4c45124" providerId="LiveId" clId="{63A1EB21-D9AC-4EB1-A0FF-8B9B917FDCB9}" dt="2023-01-26T02:36:03.455" v="264" actId="115"/>
        <pc:sldMkLst>
          <pc:docMk/>
          <pc:sldMk cId="2936978002" sldId="271"/>
        </pc:sldMkLst>
        <pc:spChg chg="mod">
          <ac:chgData name="Tammy Lacher" userId="9bba903ac4c45124" providerId="LiveId" clId="{63A1EB21-D9AC-4EB1-A0FF-8B9B917FDCB9}" dt="2023-01-26T02:36:03.455" v="264" actId="115"/>
          <ac:spMkLst>
            <pc:docMk/>
            <pc:sldMk cId="2936978002" sldId="271"/>
            <ac:spMk id="2" creationId="{00000000-0000-0000-0000-000000000000}"/>
          </ac:spMkLst>
        </pc:spChg>
        <pc:spChg chg="mod">
          <ac:chgData name="Tammy Lacher" userId="9bba903ac4c45124" providerId="LiveId" clId="{63A1EB21-D9AC-4EB1-A0FF-8B9B917FDCB9}" dt="2023-01-26T01:02:22.781" v="57" actId="20577"/>
          <ac:spMkLst>
            <pc:docMk/>
            <pc:sldMk cId="2936978002" sldId="271"/>
            <ac:spMk id="3" creationId="{00000000-0000-0000-0000-000000000000}"/>
          </ac:spMkLst>
        </pc:spChg>
      </pc:sldChg>
      <pc:sldChg chg="del">
        <pc:chgData name="Tammy Lacher" userId="9bba903ac4c45124" providerId="LiveId" clId="{63A1EB21-D9AC-4EB1-A0FF-8B9B917FDCB9}" dt="2023-01-26T01:55:03.788" v="165" actId="47"/>
        <pc:sldMkLst>
          <pc:docMk/>
          <pc:sldMk cId="1417836837" sldId="273"/>
        </pc:sldMkLst>
      </pc:sldChg>
      <pc:sldChg chg="del">
        <pc:chgData name="Tammy Lacher" userId="9bba903ac4c45124" providerId="LiveId" clId="{63A1EB21-D9AC-4EB1-A0FF-8B9B917FDCB9}" dt="2023-01-26T01:05:48.161" v="61" actId="47"/>
        <pc:sldMkLst>
          <pc:docMk/>
          <pc:sldMk cId="4105790584" sldId="274"/>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rotWithShape="1">
              <a:gsLst>
                <a:gs pos="0">
                  <a:schemeClr val="dk1">
                    <a:tint val="88500"/>
                    <a:tint val="73000"/>
                    <a:shade val="100000"/>
                    <a:satMod val="150000"/>
                  </a:schemeClr>
                </a:gs>
                <a:gs pos="25000">
                  <a:schemeClr val="dk1">
                    <a:tint val="88500"/>
                    <a:tint val="96000"/>
                    <a:shade val="80000"/>
                    <a:satMod val="105000"/>
                  </a:schemeClr>
                </a:gs>
                <a:gs pos="38000">
                  <a:schemeClr val="dk1">
                    <a:tint val="88500"/>
                    <a:tint val="96000"/>
                    <a:shade val="59000"/>
                    <a:satMod val="120000"/>
                  </a:schemeClr>
                </a:gs>
                <a:gs pos="55000">
                  <a:schemeClr val="dk1">
                    <a:tint val="88500"/>
                    <a:tint val="100000"/>
                    <a:shade val="57000"/>
                    <a:satMod val="120000"/>
                  </a:schemeClr>
                </a:gs>
                <a:gs pos="80000">
                  <a:schemeClr val="dk1">
                    <a:tint val="88500"/>
                    <a:tint val="100000"/>
                    <a:shade val="56000"/>
                    <a:satMod val="145000"/>
                  </a:schemeClr>
                </a:gs>
                <a:gs pos="88000">
                  <a:schemeClr val="dk1">
                    <a:tint val="88500"/>
                    <a:tint val="100000"/>
                    <a:shade val="63000"/>
                    <a:satMod val="160000"/>
                  </a:schemeClr>
                </a:gs>
                <a:gs pos="100000">
                  <a:schemeClr val="dk1">
                    <a:tint val="8850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rgbClr r="0" g="0" b="0">
                  <a:shade val="30000"/>
                  <a:satMod val="150000"/>
                </a:scrgbClr>
              </a:contourClr>
            </a:sp3d>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681-4155-BDE0-CCEA9C087ABA}"/>
            </c:ext>
          </c:extLst>
        </c:ser>
        <c:ser>
          <c:idx val="1"/>
          <c:order val="1"/>
          <c:tx>
            <c:strRef>
              <c:f>Sheet1!$C$1</c:f>
              <c:strCache>
                <c:ptCount val="1"/>
                <c:pt idx="0">
                  <c:v>Series 2</c:v>
                </c:pt>
              </c:strCache>
            </c:strRef>
          </c:tx>
          <c:spPr>
            <a:gradFill rotWithShape="1">
              <a:gsLst>
                <a:gs pos="0">
                  <a:schemeClr val="dk1">
                    <a:tint val="55000"/>
                    <a:tint val="73000"/>
                    <a:shade val="100000"/>
                    <a:satMod val="150000"/>
                  </a:schemeClr>
                </a:gs>
                <a:gs pos="25000">
                  <a:schemeClr val="dk1">
                    <a:tint val="55000"/>
                    <a:tint val="96000"/>
                    <a:shade val="80000"/>
                    <a:satMod val="105000"/>
                  </a:schemeClr>
                </a:gs>
                <a:gs pos="38000">
                  <a:schemeClr val="dk1">
                    <a:tint val="55000"/>
                    <a:tint val="96000"/>
                    <a:shade val="59000"/>
                    <a:satMod val="120000"/>
                  </a:schemeClr>
                </a:gs>
                <a:gs pos="55000">
                  <a:schemeClr val="dk1">
                    <a:tint val="55000"/>
                    <a:tint val="100000"/>
                    <a:shade val="57000"/>
                    <a:satMod val="120000"/>
                  </a:schemeClr>
                </a:gs>
                <a:gs pos="80000">
                  <a:schemeClr val="dk1">
                    <a:tint val="55000"/>
                    <a:tint val="100000"/>
                    <a:shade val="56000"/>
                    <a:satMod val="145000"/>
                  </a:schemeClr>
                </a:gs>
                <a:gs pos="88000">
                  <a:schemeClr val="dk1">
                    <a:tint val="55000"/>
                    <a:tint val="100000"/>
                    <a:shade val="63000"/>
                    <a:satMod val="160000"/>
                  </a:schemeClr>
                </a:gs>
                <a:gs pos="100000">
                  <a:schemeClr val="dk1">
                    <a:tint val="5500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rgbClr r="0" g="0" b="0">
                  <a:shade val="30000"/>
                  <a:satMod val="150000"/>
                </a:scrgbClr>
              </a:contourClr>
            </a:sp3d>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681-4155-BDE0-CCEA9C087ABA}"/>
            </c:ext>
          </c:extLst>
        </c:ser>
        <c:dLbls>
          <c:showLegendKey val="0"/>
          <c:showVal val="0"/>
          <c:showCatName val="0"/>
          <c:showSerName val="0"/>
          <c:showPercent val="0"/>
          <c:showBubbleSize val="0"/>
        </c:dLbls>
        <c:gapWidth val="219"/>
        <c:overlap val="-27"/>
        <c:axId val="607041104"/>
        <c:axId val="607040712"/>
      </c:barChart>
      <c:lineChart>
        <c:grouping val="standard"/>
        <c:varyColors val="0"/>
        <c:ser>
          <c:idx val="2"/>
          <c:order val="2"/>
          <c:tx>
            <c:strRef>
              <c:f>Sheet1!$D$1</c:f>
              <c:strCache>
                <c:ptCount val="1"/>
                <c:pt idx="0">
                  <c:v>Series 3</c:v>
                </c:pt>
              </c:strCache>
            </c:strRef>
          </c:tx>
          <c:spPr>
            <a:ln w="31750" cap="rnd">
              <a:solidFill>
                <a:schemeClr val="dk1">
                  <a:tint val="75000"/>
                </a:schemeClr>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B681-4155-BDE0-CCEA9C087ABA}"/>
            </c:ext>
          </c:extLst>
        </c:ser>
        <c:dLbls>
          <c:showLegendKey val="0"/>
          <c:showVal val="0"/>
          <c:showCatName val="0"/>
          <c:showSerName val="0"/>
          <c:showPercent val="0"/>
          <c:showBubbleSize val="0"/>
        </c:dLbls>
        <c:marker val="1"/>
        <c:smooth val="0"/>
        <c:axId val="607041104"/>
        <c:axId val="607040712"/>
      </c:lineChart>
      <c:catAx>
        <c:axId val="60704110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07040712"/>
        <c:crosses val="autoZero"/>
        <c:auto val="1"/>
        <c:lblAlgn val="ctr"/>
        <c:lblOffset val="100"/>
        <c:noMultiLvlLbl val="0"/>
      </c:catAx>
      <c:valAx>
        <c:axId val="607040712"/>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070411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32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1/26/2023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1/26/2023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descr="Map of World"/>
          <p:cNvSpPr>
            <a:spLocks noEditPoints="1"/>
          </p:cNvSpPr>
          <p:nvPr/>
        </p:nvSpPr>
        <p:spPr bwMode="gray">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1/26/2023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1/26/2023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1/26/2023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1/26/2023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1/26/2023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1/26/2023</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1/26/2023</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1/26/2023</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1/26/2023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1/26/2023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1/26/2023</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Living in the 21st Century</a:t>
            </a:r>
          </a:p>
        </p:txBody>
      </p:sp>
      <p:sp>
        <p:nvSpPr>
          <p:cNvPr id="3" name="Subtitle 2"/>
          <p:cNvSpPr>
            <a:spLocks noGrp="1"/>
          </p:cNvSpPr>
          <p:nvPr>
            <p:ph type="subTitle" idx="1"/>
          </p:nvPr>
        </p:nvSpPr>
        <p:spPr/>
        <p:txBody>
          <a:bodyPr/>
          <a:lstStyle/>
          <a:p>
            <a:r>
              <a:rPr lang="en-US" dirty="0"/>
              <a:t>Global inflation and the rising costs of living </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4BE51BA-6379-F6F9-06AD-73D5F23584A1}"/>
              </a:ext>
            </a:extLst>
          </p:cNvPr>
          <p:cNvSpPr txBox="1">
            <a:spLocks/>
          </p:cNvSpPr>
          <p:nvPr/>
        </p:nvSpPr>
        <p:spPr>
          <a:xfrm>
            <a:off x="684213" y="685800"/>
            <a:ext cx="3886200" cy="4038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pPr>
              <a:spcAft>
                <a:spcPts val="600"/>
              </a:spcAft>
            </a:pPr>
            <a:r>
              <a:rPr lang="en-US" sz="3600" dirty="0"/>
              <a:t>PROJECT Introduction</a:t>
            </a:r>
          </a:p>
        </p:txBody>
      </p:sp>
      <p:sp>
        <p:nvSpPr>
          <p:cNvPr id="4" name="TextBox 3">
            <a:extLst>
              <a:ext uri="{FF2B5EF4-FFF2-40B4-BE49-F238E27FC236}">
                <a16:creationId xmlns:a16="http://schemas.microsoft.com/office/drawing/2014/main" id="{666D5334-98C5-55C3-E4FD-099D74B447C3}"/>
              </a:ext>
            </a:extLst>
          </p:cNvPr>
          <p:cNvSpPr txBox="1"/>
          <p:nvPr/>
        </p:nvSpPr>
        <p:spPr>
          <a:xfrm>
            <a:off x="5865814" y="685800"/>
            <a:ext cx="5638800" cy="5486400"/>
          </a:xfrm>
          <a:prstGeom prst="rect">
            <a:avLst/>
          </a:prstGeom>
        </p:spPr>
        <p:txBody>
          <a:bodyPr vert="horz" lIns="91440" tIns="45720" rIns="91440" bIns="45720" rtlCol="0">
            <a:normAutofit/>
          </a:bodyPr>
          <a:lstStyle/>
          <a:p>
            <a:pPr>
              <a:lnSpc>
                <a:spcPct val="90000"/>
              </a:lnSpc>
              <a:buClr>
                <a:schemeClr val="tx1"/>
              </a:buClr>
              <a:buSzPct val="80000"/>
            </a:pPr>
            <a:r>
              <a:rPr lang="en-US" sz="1300" b="1" dirty="0"/>
              <a:t>The living in the 21st Century project analyzes the rising costs of living across the globe.  By comparing inflation rates per country and the average price people pay for living expenses such as gas, housing and utilities.   </a:t>
            </a:r>
          </a:p>
          <a:p>
            <a:pPr marL="274320" marR="0" lvl="0" indent="-228600" fontAlgn="auto">
              <a:lnSpc>
                <a:spcPct val="90000"/>
              </a:lnSpc>
              <a:spcBef>
                <a:spcPts val="1800"/>
              </a:spcBef>
              <a:spcAft>
                <a:spcPts val="0"/>
              </a:spcAft>
              <a:buClr>
                <a:schemeClr val="tx1"/>
              </a:buClr>
              <a:buSzPct val="80000"/>
              <a:buFont typeface="Arial" pitchFamily="34" charset="0"/>
              <a:buChar char="•"/>
              <a:tabLst/>
              <a:defRPr/>
            </a:pPr>
            <a:r>
              <a:rPr lang="en-US" sz="1300" dirty="0"/>
              <a:t>Two datasets were selected for analysis. The datasets are the “Global Cost of Living” from Kaggle which provides the  average expense cost per city and the “Global Database of Inflation” from the World Bank which includes inflation rates from 1974 to 2021 per year, per country. 	  </a:t>
            </a:r>
          </a:p>
          <a:p>
            <a:pPr indent="-228600">
              <a:lnSpc>
                <a:spcPct val="90000"/>
              </a:lnSpc>
              <a:buClr>
                <a:schemeClr val="tx1"/>
              </a:buClr>
              <a:buSzPct val="80000"/>
              <a:buFont typeface="Arial" pitchFamily="34" charset="0"/>
              <a:buChar char="•"/>
            </a:pPr>
            <a:endParaRPr lang="en-US" sz="1300" dirty="0"/>
          </a:p>
          <a:p>
            <a:pPr indent="-228600">
              <a:lnSpc>
                <a:spcPct val="90000"/>
              </a:lnSpc>
              <a:buClr>
                <a:schemeClr val="tx1"/>
              </a:buClr>
              <a:buSzPct val="80000"/>
              <a:buFont typeface="Arial" pitchFamily="34" charset="0"/>
              <a:buChar char="•"/>
            </a:pPr>
            <a:r>
              <a:rPr lang="en-US" sz="1300" dirty="0"/>
              <a:t>Steps used to extract, clean and load the datasets were:</a:t>
            </a:r>
          </a:p>
          <a:p>
            <a:pPr>
              <a:lnSpc>
                <a:spcPct val="90000"/>
              </a:lnSpc>
              <a:buClr>
                <a:schemeClr val="tx1"/>
              </a:buClr>
              <a:buSzPct val="80000"/>
            </a:pPr>
            <a:r>
              <a:rPr lang="en-US" sz="1300" dirty="0"/>
              <a:t>	1.		</a:t>
            </a:r>
          </a:p>
          <a:p>
            <a:pPr indent="-228600">
              <a:lnSpc>
                <a:spcPct val="90000"/>
              </a:lnSpc>
              <a:buClr>
                <a:schemeClr val="tx1"/>
              </a:buClr>
              <a:buSzPct val="80000"/>
              <a:buFont typeface="Arial" pitchFamily="34" charset="0"/>
              <a:buChar char="•"/>
            </a:pPr>
            <a:r>
              <a:rPr lang="en-US" sz="1300" dirty="0"/>
              <a:t>Steps used to create the dashboard with multiple charts and an interactive map were: </a:t>
            </a:r>
          </a:p>
          <a:p>
            <a:pPr>
              <a:lnSpc>
                <a:spcPct val="90000"/>
              </a:lnSpc>
              <a:buClr>
                <a:schemeClr val="tx1"/>
              </a:buClr>
              <a:buSzPct val="80000"/>
            </a:pPr>
            <a:r>
              <a:rPr lang="en-US" sz="1300" dirty="0"/>
              <a:t>	1. Created a choropleth world map with 	visualizations of inflation rates across countries.</a:t>
            </a:r>
          </a:p>
          <a:p>
            <a:pPr indent="-228600">
              <a:lnSpc>
                <a:spcPct val="90000"/>
              </a:lnSpc>
              <a:buClr>
                <a:schemeClr val="tx1"/>
              </a:buClr>
              <a:buSzPct val="80000"/>
              <a:buFont typeface="Arial" pitchFamily="34" charset="0"/>
              <a:buChar char="•"/>
            </a:pPr>
            <a:r>
              <a:rPr lang="en-US" sz="1300" dirty="0"/>
              <a:t>2.	Then zoom into each country with a click to see the individual city information.</a:t>
            </a:r>
          </a:p>
          <a:p>
            <a:pPr indent="-228600">
              <a:lnSpc>
                <a:spcPct val="90000"/>
              </a:lnSpc>
              <a:buClr>
                <a:schemeClr val="tx1"/>
              </a:buClr>
              <a:buSzPct val="80000"/>
              <a:buFont typeface="Arial" pitchFamily="34" charset="0"/>
              <a:buChar char="•"/>
            </a:pPr>
            <a:r>
              <a:rPr lang="en-US" sz="1300" dirty="0"/>
              <a:t>3.	Create line graphs showing the inflation rate comparison between countries/cities.</a:t>
            </a:r>
          </a:p>
          <a:p>
            <a:pPr>
              <a:lnSpc>
                <a:spcPct val="90000"/>
              </a:lnSpc>
              <a:buClr>
                <a:schemeClr val="tx1"/>
              </a:buClr>
              <a:buSzPct val="80000"/>
            </a:pPr>
            <a:endParaRPr lang="en-US" sz="1300" dirty="0"/>
          </a:p>
          <a:p>
            <a:pPr indent="-228600">
              <a:lnSpc>
                <a:spcPct val="90000"/>
              </a:lnSpc>
              <a:buClr>
                <a:schemeClr val="tx1"/>
              </a:buClr>
              <a:buSzPct val="80000"/>
              <a:buFont typeface="Arial" pitchFamily="34" charset="0"/>
              <a:buChar char="•"/>
            </a:pPr>
            <a:r>
              <a:rPr lang="en-US" sz="1300" dirty="0"/>
              <a:t>Considering using the JS library “Anime” to create some visual effect when entering the map</a:t>
            </a:r>
          </a:p>
        </p:txBody>
      </p:sp>
      <p:sp>
        <p:nvSpPr>
          <p:cNvPr id="8" name="Text Placeholder 3">
            <a:extLst>
              <a:ext uri="{FF2B5EF4-FFF2-40B4-BE49-F238E27FC236}">
                <a16:creationId xmlns:a16="http://schemas.microsoft.com/office/drawing/2014/main" id="{1262A06C-0DA9-8EFD-E93A-C0EC34402ECB}"/>
              </a:ext>
            </a:extLst>
          </p:cNvPr>
          <p:cNvSpPr>
            <a:spLocks noGrp="1"/>
          </p:cNvSpPr>
          <p:nvPr>
            <p:ph type="body" sz="half" idx="2"/>
          </p:nvPr>
        </p:nvSpPr>
        <p:spPr>
          <a:xfrm>
            <a:off x="684213" y="4876800"/>
            <a:ext cx="3886200" cy="1295400"/>
          </a:xfrm>
        </p:spPr>
        <p:txBody>
          <a:bodyPr/>
          <a:lstStyle/>
          <a:p>
            <a:endParaRPr lang="en-US"/>
          </a:p>
        </p:txBody>
      </p:sp>
      <p:sp>
        <p:nvSpPr>
          <p:cNvPr id="2" name="Title 1" hidden="1">
            <a:extLst>
              <a:ext uri="{FF2B5EF4-FFF2-40B4-BE49-F238E27FC236}">
                <a16:creationId xmlns:a16="http://schemas.microsoft.com/office/drawing/2014/main" id="{355D9332-DBF2-43E5-A952-B91EE55F9F13}"/>
              </a:ext>
            </a:extLst>
          </p:cNvPr>
          <p:cNvSpPr>
            <a:spLocks noGrp="1"/>
          </p:cNvSpPr>
          <p:nvPr>
            <p:ph type="title" idx="4294967295"/>
          </p:nvPr>
        </p:nvSpPr>
        <p:spPr/>
        <p:txBody>
          <a:bodyPr/>
          <a:lstStyle/>
          <a:p>
            <a:r>
              <a:rPr lang="en-US" dirty="0"/>
              <a:t>Blank slide</a:t>
            </a:r>
          </a:p>
        </p:txBody>
      </p:sp>
    </p:spTree>
    <p:extLst>
      <p:ext uri="{BB962C8B-B14F-4D97-AF65-F5344CB8AC3E}">
        <p14:creationId xmlns:p14="http://schemas.microsoft.com/office/powerpoint/2010/main" val="369133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a:t>
            </a:r>
            <a:br>
              <a:rPr lang="en-US" dirty="0"/>
            </a:br>
            <a:r>
              <a:rPr lang="en-US" dirty="0"/>
              <a:t>with Chart</a:t>
            </a:r>
          </a:p>
        </p:txBody>
      </p:sp>
      <p:graphicFrame>
        <p:nvGraphicFramePr>
          <p:cNvPr id="7" name="Content Placeholder 6" descr="Clustered combination chart representing 2 series and 1 line in 4 categories"/>
          <p:cNvGraphicFramePr>
            <a:graphicFrameLocks noGrp="1"/>
          </p:cNvGraphicFramePr>
          <p:nvPr>
            <p:ph idx="1"/>
            <p:extLst>
              <p:ext uri="{D42A27DB-BD31-4B8C-83A1-F6EECF244321}">
                <p14:modId xmlns:p14="http://schemas.microsoft.com/office/powerpoint/2010/main" val="534080718"/>
              </p:ext>
            </p:extLst>
          </p:nvPr>
        </p:nvGraphicFramePr>
        <p:xfrm>
          <a:off x="1217613" y="1828800"/>
          <a:ext cx="9753600" cy="4343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9359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Add a Slide Title - 1</a:t>
            </a:r>
          </a:p>
        </p:txBody>
      </p:sp>
      <p:sp>
        <p:nvSpPr>
          <p:cNvPr id="5" name="Text Placeholder 4"/>
          <p:cNvSpPr>
            <a:spLocks noGrp="1"/>
          </p:cNvSpPr>
          <p:nvPr>
            <p:ph type="body" idx="1"/>
          </p:nvPr>
        </p:nvSpPr>
        <p:spPr/>
        <p:txBody>
          <a:bodyPr>
            <a:normAutofit/>
          </a:bodyPr>
          <a:lstStyle/>
          <a:p>
            <a:r>
              <a:rPr lang="en-US" sz="4000" u="sng" dirty="0"/>
              <a:t>WRAP UP - CONCLUSIONS</a:t>
            </a:r>
          </a:p>
        </p:txBody>
      </p:sp>
    </p:spTree>
    <p:extLst>
      <p:ext uri="{BB962C8B-B14F-4D97-AF65-F5344CB8AC3E}">
        <p14:creationId xmlns:p14="http://schemas.microsoft.com/office/powerpoint/2010/main" val="353697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Datasets used for project</a:t>
            </a:r>
          </a:p>
        </p:txBody>
      </p:sp>
      <p:sp>
        <p:nvSpPr>
          <p:cNvPr id="3" name="Content Placeholder 2"/>
          <p:cNvSpPr>
            <a:spLocks noGrp="1"/>
          </p:cNvSpPr>
          <p:nvPr>
            <p:ph idx="1"/>
          </p:nvPr>
        </p:nvSpPr>
        <p:spPr/>
        <p:txBody>
          <a:bodyPr/>
          <a:lstStyle/>
          <a:p>
            <a:r>
              <a:rPr lang="en-US" dirty="0"/>
              <a:t>Global cost of living v2 -                                    </a:t>
            </a:r>
            <a:r>
              <a:rPr lang="en-US" sz="1200" dirty="0"/>
              <a:t>https://www.kaggle.com/datasets/mvieira101/global-cost-of-living</a:t>
            </a:r>
          </a:p>
          <a:p>
            <a:r>
              <a:rPr lang="en-US" dirty="0"/>
              <a:t>Global database of inflation -              </a:t>
            </a:r>
            <a:r>
              <a:rPr lang="en-US" sz="1200" dirty="0"/>
              <a:t>https://www.worldbank.org/en/research/brief/inflation-database</a:t>
            </a:r>
          </a:p>
          <a:p>
            <a:r>
              <a:rPr lang="en-US" dirty="0"/>
              <a:t>World Cities Database -                                                          </a:t>
            </a:r>
            <a:r>
              <a:rPr lang="en-US" sz="1200" dirty="0"/>
              <a:t>http://simplemaps.com</a:t>
            </a:r>
          </a:p>
          <a:p>
            <a:pPr marL="274320" marR="0" lvl="0" indent="-228600" algn="l" defTabSz="914400" rtl="0" eaLnBrk="1" fontAlgn="auto" latinLnBrk="0" hangingPunct="1">
              <a:lnSpc>
                <a:spcPct val="90000"/>
              </a:lnSpc>
              <a:spcBef>
                <a:spcPts val="1800"/>
              </a:spcBef>
              <a:spcAft>
                <a:spcPts val="0"/>
              </a:spcAft>
              <a:buClr>
                <a:srgbClr val="545454"/>
              </a:buClr>
              <a:buSzPct val="80000"/>
              <a:buFont typeface="Arial" pitchFamily="34" charset="0"/>
              <a:buChar char="•"/>
              <a:tabLst/>
              <a:defRPr/>
            </a:pPr>
            <a:r>
              <a:rPr kumimoji="0" lang="en-US" sz="2400" b="0" i="0" u="none" strike="noStrike" kern="1200" cap="none" spc="0" normalizeH="0" baseline="0" noProof="0" dirty="0">
                <a:ln>
                  <a:noFill/>
                </a:ln>
                <a:solidFill>
                  <a:srgbClr val="545454"/>
                </a:solidFill>
                <a:effectLst/>
                <a:uLnTx/>
                <a:uFillTx/>
                <a:latin typeface="Century Gothic"/>
                <a:ea typeface="+mn-ea"/>
                <a:cs typeface="+mn-cs"/>
              </a:rPr>
              <a:t>Countries Database - </a:t>
            </a:r>
            <a:r>
              <a:rPr kumimoji="0" lang="en-US" sz="1200" b="0" i="0" u="none" strike="noStrike" kern="1200" cap="none" spc="0" normalizeH="0" baseline="0" noProof="0" dirty="0">
                <a:ln>
                  <a:noFill/>
                </a:ln>
                <a:solidFill>
                  <a:srgbClr val="545454"/>
                </a:solidFill>
                <a:effectLst/>
                <a:uLnTx/>
                <a:uFillTx/>
                <a:latin typeface="Century Gothic"/>
                <a:ea typeface="+mn-ea"/>
                <a:cs typeface="+mn-cs"/>
              </a:rPr>
              <a:t>https://gist.githubusercontent.com/erdem/8c7d26765831d0f9a8c62f02782ae00d/raw/248037cd701af0a4957cce340dabb0fd04e38f4c/countries.json</a:t>
            </a:r>
          </a:p>
          <a:p>
            <a:endParaRPr lang="en-US" sz="1200" dirty="0"/>
          </a:p>
          <a:p>
            <a:endParaRPr lang="en-US" sz="1200" dirty="0"/>
          </a:p>
          <a:p>
            <a:endParaRPr lang="en-US" sz="1200" dirty="0"/>
          </a:p>
        </p:txBody>
      </p:sp>
    </p:spTree>
    <p:extLst>
      <p:ext uri="{BB962C8B-B14F-4D97-AF65-F5344CB8AC3E}">
        <p14:creationId xmlns:p14="http://schemas.microsoft.com/office/powerpoint/2010/main" val="293697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Presentation 16x9">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osted Glass">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2804891_win32_fixed.potx" id="{67E1CE12-4E7F-4E00-8450-70E8A44C0BA6}" vid="{5B359CD9-B23F-44EB-BBF8-9808683E469B}"/>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maps series, World  presentation (widescreen)</Template>
  <TotalTime>327</TotalTime>
  <Words>303</Words>
  <Application>Microsoft Office PowerPoint</Application>
  <PresentationFormat>Custom</PresentationFormat>
  <Paragraphs>24</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Century Gothic</vt:lpstr>
      <vt:lpstr>World Presentation 16x9</vt:lpstr>
      <vt:lpstr>Living in the 21st Century</vt:lpstr>
      <vt:lpstr>Blank slide</vt:lpstr>
      <vt:lpstr>Title and Content Layout  with Chart</vt:lpstr>
      <vt:lpstr>Add a Slide Title - 1</vt:lpstr>
      <vt:lpstr>Datasets used for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Living in the 21st Century</dc:title>
  <dc:creator>Tammy Lacher</dc:creator>
  <cp:lastModifiedBy>Tammy Lacher</cp:lastModifiedBy>
  <cp:revision>1</cp:revision>
  <dcterms:created xsi:type="dcterms:W3CDTF">2023-01-26T00:42:13Z</dcterms:created>
  <dcterms:modified xsi:type="dcterms:W3CDTF">2023-01-27T00:07:54Z</dcterms:modified>
</cp:coreProperties>
</file>