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706" autoAdjust="0"/>
  </p:normalViewPr>
  <p:slideViewPr>
    <p:cSldViewPr>
      <p:cViewPr varScale="1">
        <p:scale>
          <a:sx n="89" d="100"/>
          <a:sy n="89" d="100"/>
        </p:scale>
        <p:origin x="6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B039-2250-42E7-98DA-D00CDB3F0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Housing in Orange County, 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45AD0-AD63-45BB-A4CD-A0E762DE4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4790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project for UCF’s Data Analytics &amp; Data Visualization Bootcamp.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782962-8A49-44AE-9E7F-3137B936CB4D}"/>
              </a:ext>
            </a:extLst>
          </p:cNvPr>
          <p:cNvSpPr txBox="1">
            <a:spLocks/>
          </p:cNvSpPr>
          <p:nvPr/>
        </p:nvSpPr>
        <p:spPr>
          <a:xfrm>
            <a:off x="2417779" y="4030242"/>
            <a:ext cx="8637072" cy="479008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cap="none" dirty="0"/>
              <a:t>Created by: Cindy </a:t>
            </a:r>
            <a:r>
              <a:rPr lang="en-US" sz="1600" cap="none" dirty="0" err="1"/>
              <a:t>Gorbas</a:t>
            </a:r>
            <a:r>
              <a:rPr lang="en-US" sz="1600" cap="none" dirty="0"/>
              <a:t>, Elizabeth Jaye, </a:t>
            </a:r>
            <a:r>
              <a:rPr lang="en-US" sz="1600" cap="none" dirty="0" err="1"/>
              <a:t>Dinielle</a:t>
            </a:r>
            <a:r>
              <a:rPr lang="en-US" sz="1600" cap="none" dirty="0"/>
              <a:t> Nelson, Robert </a:t>
            </a:r>
            <a:r>
              <a:rPr lang="en-US" sz="1600" cap="none" dirty="0" err="1"/>
              <a:t>Perron</a:t>
            </a:r>
            <a:r>
              <a:rPr lang="en-US" sz="1600" cap="none" dirty="0"/>
              <a:t>, And Dolly Vickers</a:t>
            </a:r>
          </a:p>
        </p:txBody>
      </p:sp>
    </p:spTree>
    <p:extLst>
      <p:ext uri="{BB962C8B-B14F-4D97-AF65-F5344CB8AC3E}">
        <p14:creationId xmlns:p14="http://schemas.microsoft.com/office/powerpoint/2010/main" val="62118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D9C5-B77F-4E0E-9913-0407068C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4921-EA37-4F06-93BC-EF3E75ED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E5D1-4645-4E07-BC33-F527A9C6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Availability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A3843-011E-4120-ABC0-954BA262F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49ECE-C7BC-41D1-B712-1F0BCD3A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0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8278-52B7-4CCC-AD8E-7D873CE2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Affordability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4CD7-8BDC-441F-8C7B-7BE8554E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03055-48F7-4579-8484-74C32A93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431-6291-4D88-96BE-B787DF5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Demographic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6D378-7C4F-454A-9193-44682F87B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2131-E9C0-4708-9063-2F8C8F12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28B2D-6D8A-4A34-B883-8AF2366C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F33BA-40C5-4D07-85EA-272E84F4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of getting the data</a:t>
            </a:r>
          </a:p>
          <a:p>
            <a:r>
              <a:rPr lang="en-US" dirty="0"/>
              <a:t>Exploring, limiting in range etc.</a:t>
            </a:r>
          </a:p>
          <a:p>
            <a:r>
              <a:rPr lang="en-US" dirty="0"/>
              <a:t>Any interesting findings?</a:t>
            </a:r>
          </a:p>
        </p:txBody>
      </p:sp>
    </p:spTree>
    <p:extLst>
      <p:ext uri="{BB962C8B-B14F-4D97-AF65-F5344CB8AC3E}">
        <p14:creationId xmlns:p14="http://schemas.microsoft.com/office/powerpoint/2010/main" val="35894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450A-6263-4AF1-AB5A-BC5B7110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D521-BB87-4F9A-BC76-6224F6FA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1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6F62-38FC-4B90-8209-4C250017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CC84-5563-4FF8-9ABA-99712EB5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r>
              <a:rPr lang="en-US" dirty="0"/>
              <a:t>Basically acknowledge limitations</a:t>
            </a:r>
          </a:p>
        </p:txBody>
      </p:sp>
    </p:spTree>
    <p:extLst>
      <p:ext uri="{BB962C8B-B14F-4D97-AF65-F5344CB8AC3E}">
        <p14:creationId xmlns:p14="http://schemas.microsoft.com/office/powerpoint/2010/main" val="169095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D5C9-5FA3-43AC-A9F0-864EB45FA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AE379D4-A694-42E9-9153-9F2034381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1</TotalTime>
  <Words>123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Schoolbook</vt:lpstr>
      <vt:lpstr>CITY SKETCH 16X9</vt:lpstr>
      <vt:lpstr>Housing in Orange County, FL</vt:lpstr>
      <vt:lpstr>Motivation &amp; Summary</vt:lpstr>
      <vt:lpstr>Question 1: Availability</vt:lpstr>
      <vt:lpstr>Question 2: Affordability</vt:lpstr>
      <vt:lpstr>Question 3: Demographic Changes</vt:lpstr>
      <vt:lpstr>Data Cleanup &amp; Exploration</vt:lpstr>
      <vt:lpstr>General Discussion</vt:lpstr>
      <vt:lpstr>Post Mortem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in Orange County, FL</dc:title>
  <dc:creator>Elizabeth Jaye</dc:creator>
  <cp:lastModifiedBy>Elizabeth Jaye</cp:lastModifiedBy>
  <cp:revision>1</cp:revision>
  <dcterms:created xsi:type="dcterms:W3CDTF">2019-03-07T00:51:33Z</dcterms:created>
  <dcterms:modified xsi:type="dcterms:W3CDTF">2019-03-07T00:52:43Z</dcterms:modified>
</cp:coreProperties>
</file>