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5" r:id="rId8"/>
    <p:sldId id="266" r:id="rId9"/>
    <p:sldId id="261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Jaye" userId="de304061a751da9d" providerId="LiveId" clId="{88168AFA-D758-4CD3-8BA7-9930004ABCBD}"/>
    <pc:docChg chg="custSel modSld">
      <pc:chgData name="Elizabeth Jaye" userId="de304061a751da9d" providerId="LiveId" clId="{88168AFA-D758-4CD3-8BA7-9930004ABCBD}" dt="2019-03-08T01:48:58.291" v="713" actId="5793"/>
      <pc:docMkLst>
        <pc:docMk/>
      </pc:docMkLst>
      <pc:sldChg chg="modSp">
        <pc:chgData name="Elizabeth Jaye" userId="de304061a751da9d" providerId="LiveId" clId="{88168AFA-D758-4CD3-8BA7-9930004ABCBD}" dt="2019-03-08T01:48:58.291" v="713" actId="5793"/>
        <pc:sldMkLst>
          <pc:docMk/>
          <pc:sldMk cId="3589475554" sldId="261"/>
        </pc:sldMkLst>
        <pc:spChg chg="mod">
          <ac:chgData name="Elizabeth Jaye" userId="de304061a751da9d" providerId="LiveId" clId="{88168AFA-D758-4CD3-8BA7-9930004ABCBD}" dt="2019-03-08T01:48:58.291" v="713" actId="5793"/>
          <ac:spMkLst>
            <pc:docMk/>
            <pc:sldMk cId="3589475554" sldId="261"/>
            <ac:spMk id="6" creationId="{AEAF33BA-40C5-4D07-85EA-272E84F4C5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039-2250-42E7-98DA-D00CDB3F0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in Orange County, 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5AD0-AD63-45BB-A4CD-A0E762DE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4790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project for UCF’s Data Analytics &amp; Data Visualization Bootcamp.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782962-8A49-44AE-9E7F-3137B936CB4D}"/>
              </a:ext>
            </a:extLst>
          </p:cNvPr>
          <p:cNvSpPr txBox="1">
            <a:spLocks/>
          </p:cNvSpPr>
          <p:nvPr/>
        </p:nvSpPr>
        <p:spPr>
          <a:xfrm>
            <a:off x="606674" y="5273246"/>
            <a:ext cx="10064251" cy="479008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cap="none" dirty="0"/>
              <a:t>Created by: Cindy </a:t>
            </a:r>
            <a:r>
              <a:rPr lang="en-US" sz="1600" cap="none" dirty="0" err="1"/>
              <a:t>Gorbas</a:t>
            </a:r>
            <a:r>
              <a:rPr lang="en-US" sz="1600" cap="none" dirty="0"/>
              <a:t>, Elizabeth Jaye, Dinielle Nelson, Robert </a:t>
            </a:r>
            <a:r>
              <a:rPr lang="en-US" sz="1600" cap="none" dirty="0" err="1"/>
              <a:t>Perron</a:t>
            </a:r>
            <a:r>
              <a:rPr lang="en-US" sz="1600" cap="none" dirty="0"/>
              <a:t>, and Dolly Vickers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05005-9860-49AA-95B0-6FE6DBC6D0C8}"/>
              </a:ext>
            </a:extLst>
          </p:cNvPr>
          <p:cNvCxnSpPr/>
          <p:nvPr/>
        </p:nvCxnSpPr>
        <p:spPr>
          <a:xfrm>
            <a:off x="1371599" y="5273246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Follow up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CC84-5563-4FF8-9ABA-99712EB5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5450"/>
          </a:xfrm>
        </p:spPr>
        <p:txBody>
          <a:bodyPr>
            <a:normAutofit/>
          </a:bodyPr>
          <a:lstStyle/>
          <a:p>
            <a:r>
              <a:rPr lang="en-US" dirty="0"/>
              <a:t>Choosing a single US Census API, understanding documentation, and how it worked</a:t>
            </a:r>
          </a:p>
          <a:p>
            <a:r>
              <a:rPr lang="en-US" dirty="0"/>
              <a:t>The lack of overlapping years between the MLS and US Census</a:t>
            </a:r>
          </a:p>
          <a:p>
            <a:r>
              <a:rPr lang="en-US" dirty="0"/>
              <a:t>Meshing different types of data: Private vs Rental, Family vs Non-Family</a:t>
            </a:r>
          </a:p>
          <a:p>
            <a:r>
              <a:rPr lang="en-US" dirty="0"/>
              <a:t>Accessing data sets that were summaries vs individual data points</a:t>
            </a:r>
          </a:p>
          <a:p>
            <a:r>
              <a:rPr lang="en-US" dirty="0"/>
              <a:t>Questions of interest but out of scope: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4236E4-8C72-4544-B7BD-CBECADC27D2E}"/>
              </a:ext>
            </a:extLst>
          </p:cNvPr>
          <p:cNvSpPr txBox="1">
            <a:spLocks/>
          </p:cNvSpPr>
          <p:nvPr/>
        </p:nvSpPr>
        <p:spPr>
          <a:xfrm>
            <a:off x="990600" y="4407687"/>
            <a:ext cx="10832592" cy="143732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Specific zip codes			</a:t>
            </a:r>
          </a:p>
          <a:p>
            <a:pPr lvl="1"/>
            <a:r>
              <a:rPr lang="en-US" dirty="0"/>
              <a:t>Political events affecting the markets	</a:t>
            </a:r>
          </a:p>
          <a:p>
            <a:pPr lvl="1"/>
            <a:r>
              <a:rPr lang="en-US" dirty="0"/>
              <a:t>New industries growing in the area</a:t>
            </a:r>
          </a:p>
          <a:p>
            <a:pPr lvl="1"/>
            <a:r>
              <a:rPr lang="en-US" dirty="0"/>
              <a:t>More complex demographic profiles </a:t>
            </a:r>
          </a:p>
          <a:p>
            <a:pPr lvl="1"/>
            <a:r>
              <a:rPr lang="en-US" dirty="0"/>
              <a:t>Effect of returning adult children to the home</a:t>
            </a:r>
          </a:p>
          <a:p>
            <a:pPr lvl="1"/>
            <a:r>
              <a:rPr lang="en-US" dirty="0"/>
              <a:t>Development patterns	</a:t>
            </a:r>
          </a:p>
        </p:txBody>
      </p:sp>
    </p:spTree>
    <p:extLst>
      <p:ext uri="{BB962C8B-B14F-4D97-AF65-F5344CB8AC3E}">
        <p14:creationId xmlns:p14="http://schemas.microsoft.com/office/powerpoint/2010/main" val="16909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32FF7-4173-4D99-B357-394D1C0E2E14}"/>
              </a:ext>
            </a:extLst>
          </p:cNvPr>
          <p:cNvSpPr txBox="1"/>
          <p:nvPr/>
        </p:nvSpPr>
        <p:spPr>
          <a:xfrm>
            <a:off x="4297682" y="1576864"/>
            <a:ext cx="690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"Definitely being a novice to APIs and feeling limited in the range of information available.” </a:t>
            </a:r>
          </a:p>
          <a:p>
            <a:r>
              <a:rPr lang="en-US" dirty="0"/>
              <a:t>						- Elizabeth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D966B-F946-4F45-B153-F152E3BC6F43}"/>
              </a:ext>
            </a:extLst>
          </p:cNvPr>
          <p:cNvSpPr txBox="1"/>
          <p:nvPr/>
        </p:nvSpPr>
        <p:spPr>
          <a:xfrm>
            <a:off x="417576" y="3050232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“…working with multiple people using the </a:t>
            </a:r>
            <a:r>
              <a:rPr lang="en-US" dirty="0" err="1"/>
              <a:t>Github</a:t>
            </a:r>
            <a:r>
              <a:rPr lang="en-US" dirty="0"/>
              <a:t> interface… my personal biggest issue on the entire project was figuring out how to keep my branch up to date with the correct version of the master... I struggled with uploading to </a:t>
            </a:r>
            <a:r>
              <a:rPr lang="en-US" dirty="0" err="1"/>
              <a:t>Github</a:t>
            </a:r>
            <a:r>
              <a:rPr lang="en-US" dirty="0"/>
              <a:t> more than I did in actually manipulating the data itself.” </a:t>
            </a:r>
          </a:p>
          <a:p>
            <a:r>
              <a:rPr lang="en-US" dirty="0"/>
              <a:t>										- Robert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34291-89BD-45D3-98F4-A6245570BA70}"/>
              </a:ext>
            </a:extLst>
          </p:cNvPr>
          <p:cNvSpPr txBox="1"/>
          <p:nvPr/>
        </p:nvSpPr>
        <p:spPr>
          <a:xfrm>
            <a:off x="1676400" y="4818886"/>
            <a:ext cx="745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“Project management and how to approach the delegation of tasks.” </a:t>
            </a:r>
          </a:p>
          <a:p>
            <a:r>
              <a:rPr lang="en-US" dirty="0"/>
              <a:t>						- Dinielle</a:t>
            </a:r>
          </a:p>
        </p:txBody>
      </p:sp>
    </p:spTree>
    <p:extLst>
      <p:ext uri="{BB962C8B-B14F-4D97-AF65-F5344CB8AC3E}">
        <p14:creationId xmlns:p14="http://schemas.microsoft.com/office/powerpoint/2010/main" val="30699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D5C9-5FA3-43AC-A9F0-864EB45F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E379D4-A694-42E9-9153-9F203438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9C5-B77F-4E0E-9913-0407068C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4921-EA37-4F06-93BC-EF3E75ED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</p:spPr>
        <p:txBody>
          <a:bodyPr/>
          <a:lstStyle/>
          <a:p>
            <a:r>
              <a:rPr lang="en-US" sz="2400" dirty="0"/>
              <a:t>Team member, Cindy </a:t>
            </a:r>
            <a:r>
              <a:rPr lang="en-US" sz="2400" dirty="0" err="1"/>
              <a:t>Gorbas</a:t>
            </a:r>
            <a:r>
              <a:rPr lang="en-US" sz="2400" dirty="0"/>
              <a:t>, observed local real estate changes, particularly in East Orange County where she lives</a:t>
            </a:r>
          </a:p>
          <a:p>
            <a:r>
              <a:rPr lang="en-US" sz="2400" dirty="0"/>
              <a:t>Housing touches everyone and reflects economic and social changes in communities</a:t>
            </a:r>
          </a:p>
          <a:p>
            <a:r>
              <a:rPr lang="en-US" sz="2400" dirty="0"/>
              <a:t>We narrowed this focus to three factors of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18444-5548-41BF-9DB5-1E2647110C93}"/>
              </a:ext>
            </a:extLst>
          </p:cNvPr>
          <p:cNvSpPr txBox="1"/>
          <p:nvPr/>
        </p:nvSpPr>
        <p:spPr>
          <a:xfrm>
            <a:off x="1591597" y="4672614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Availability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9F3AE-A3F4-4A3B-B7B6-8206D7A57873}"/>
              </a:ext>
            </a:extLst>
          </p:cNvPr>
          <p:cNvSpPr txBox="1"/>
          <p:nvPr/>
        </p:nvSpPr>
        <p:spPr>
          <a:xfrm>
            <a:off x="4944082" y="4672614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Affordability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8E613-D313-48C9-8B68-6CE98B6D997A}"/>
              </a:ext>
            </a:extLst>
          </p:cNvPr>
          <p:cNvSpPr txBox="1"/>
          <p:nvPr/>
        </p:nvSpPr>
        <p:spPr>
          <a:xfrm>
            <a:off x="8077200" y="4672614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39542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4E48B-CDFC-4B36-9EFF-3F0536CF806C}"/>
              </a:ext>
            </a:extLst>
          </p:cNvPr>
          <p:cNvSpPr txBox="1">
            <a:spLocks/>
          </p:cNvSpPr>
          <p:nvPr/>
        </p:nvSpPr>
        <p:spPr>
          <a:xfrm>
            <a:off x="838200" y="2474912"/>
            <a:ext cx="10515600" cy="1908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As housing volume increases,</a:t>
            </a:r>
          </a:p>
          <a:p>
            <a:pPr marL="0" indent="0" algn="ctr">
              <a:buNone/>
            </a:pP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is home ownership becoming a less attainable goal?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5D1-4645-4E07-BC33-F527A9C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Availability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91CC7-EAF0-4DFC-8516-7CADD0FE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371600"/>
            <a:ext cx="7269482" cy="4038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49ECE-C7BC-41D1-B712-1F0BCD3A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Available Housing</a:t>
            </a:r>
          </a:p>
        </p:txBody>
      </p:sp>
    </p:spTree>
    <p:extLst>
      <p:ext uri="{BB962C8B-B14F-4D97-AF65-F5344CB8AC3E}">
        <p14:creationId xmlns:p14="http://schemas.microsoft.com/office/powerpoint/2010/main" val="1987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278-52B7-4CCC-AD8E-7D873CE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Affordability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C3500-56FB-44EF-B37B-9752DC984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3338"/>
            <a:ext cx="7315198" cy="309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3055-48F7-4579-8484-74C32A93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Income vs Housing Prices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BEF9A-E985-4494-A8AF-254AD0D9D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311013"/>
            <a:ext cx="7315200" cy="31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AE726-D05F-45E3-9171-2F394C515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4" y="1295400"/>
            <a:ext cx="7745676" cy="3570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453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1D8E82-670D-4AE0-A790-AF9D52FB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1" y="1289482"/>
            <a:ext cx="7667556" cy="3465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7074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B6C7-54AE-4F0B-B0DD-9BB776946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7555892" cy="36352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Age Groups</a:t>
            </a:r>
          </a:p>
        </p:txBody>
      </p:sp>
    </p:spTree>
    <p:extLst>
      <p:ext uri="{BB962C8B-B14F-4D97-AF65-F5344CB8AC3E}">
        <p14:creationId xmlns:p14="http://schemas.microsoft.com/office/powerpoint/2010/main" val="11819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28B2D-6D8A-4A34-B883-8AF2366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33BA-40C5-4D07-85EA-272E84F4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data collection including .csv pulls from the Multiple Listing Service (MLS) database and API pulls from the US government’s American Community Survey census.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 up involved limiting year ranges based on overlap between two datasets, as well as targeting what was relevant and targeted in mass of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 elements were the consistencies in demographics over time (though admittedly our year range is limited) and the discrepancy between family and non-family incomes.</a:t>
            </a:r>
          </a:p>
        </p:txBody>
      </p:sp>
    </p:spTree>
    <p:extLst>
      <p:ext uri="{BB962C8B-B14F-4D97-AF65-F5344CB8AC3E}">
        <p14:creationId xmlns:p14="http://schemas.microsoft.com/office/powerpoint/2010/main" val="35894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138</TotalTime>
  <Words>369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Schoolbook</vt:lpstr>
      <vt:lpstr>CITY SKETCH 16X9</vt:lpstr>
      <vt:lpstr>Housing in Orange County, FL</vt:lpstr>
      <vt:lpstr>Motivation &amp; Summary</vt:lpstr>
      <vt:lpstr>PowerPoint Presentation</vt:lpstr>
      <vt:lpstr>Question 1: Availability</vt:lpstr>
      <vt:lpstr>Question 2: Affordability</vt:lpstr>
      <vt:lpstr>Question 3: Demographic Changes</vt:lpstr>
      <vt:lpstr>Question 3: Demographic Changes</vt:lpstr>
      <vt:lpstr>Question 3: Demographic Changes</vt:lpstr>
      <vt:lpstr>Data Cleanup &amp; Exploration</vt:lpstr>
      <vt:lpstr>Limitations and Follow up questions</vt:lpstr>
      <vt:lpstr>Challenges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 Orange County, FL</dc:title>
  <dc:creator>Elizabeth Jaye</dc:creator>
  <cp:lastModifiedBy>Nelson, Dinielle</cp:lastModifiedBy>
  <cp:revision>31</cp:revision>
  <dcterms:created xsi:type="dcterms:W3CDTF">2019-03-07T00:51:33Z</dcterms:created>
  <dcterms:modified xsi:type="dcterms:W3CDTF">2019-03-09T04:04:23Z</dcterms:modified>
</cp:coreProperties>
</file>