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039-2250-42E7-98DA-D00CDB3F0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in Orange County, 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5AD0-AD63-45BB-A4CD-A0E762DE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4790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project for UCF’s Data Analytics &amp; Data Visualization Bootcamp.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782962-8A49-44AE-9E7F-3137B936CB4D}"/>
              </a:ext>
            </a:extLst>
          </p:cNvPr>
          <p:cNvSpPr txBox="1">
            <a:spLocks/>
          </p:cNvSpPr>
          <p:nvPr/>
        </p:nvSpPr>
        <p:spPr>
          <a:xfrm>
            <a:off x="606674" y="5273246"/>
            <a:ext cx="10064251" cy="479008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cap="none" dirty="0"/>
              <a:t>Created by: Cindy </a:t>
            </a:r>
            <a:r>
              <a:rPr lang="en-US" sz="1600" cap="none" dirty="0" err="1"/>
              <a:t>Gorbas</a:t>
            </a:r>
            <a:r>
              <a:rPr lang="en-US" sz="1600" cap="none" dirty="0"/>
              <a:t>, Elizabeth Jaye, Dinielle Nelson, Robert </a:t>
            </a:r>
            <a:r>
              <a:rPr lang="en-US" sz="1600" cap="none" dirty="0" err="1"/>
              <a:t>Perron</a:t>
            </a:r>
            <a:r>
              <a:rPr lang="en-US" sz="1600" cap="none" dirty="0"/>
              <a:t>, and Dolly Vickers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05005-9860-49AA-95B0-6FE6DBC6D0C8}"/>
              </a:ext>
            </a:extLst>
          </p:cNvPr>
          <p:cNvCxnSpPr/>
          <p:nvPr/>
        </p:nvCxnSpPr>
        <p:spPr>
          <a:xfrm>
            <a:off x="1371599" y="5273246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D5C9-5FA3-43AC-A9F0-864EB45F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E379D4-A694-42E9-9153-9F203438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9C5-B77F-4E0E-9913-0407068C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4921-EA37-4F06-93BC-EF3E75ED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5D1-4645-4E07-BC33-F527A9C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Availability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91CC7-EAF0-4DFC-8516-7CADD0FE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371600"/>
            <a:ext cx="7269482" cy="4038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49ECE-C7BC-41D1-B712-1F0BCD3A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278-52B7-4CCC-AD8E-7D873CE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Affordability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C3500-56FB-44EF-B37B-9752DC984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3338"/>
            <a:ext cx="7298480" cy="309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3055-48F7-4579-8484-74C32A93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BEF9A-E985-4494-A8AF-254AD0D9D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311013"/>
            <a:ext cx="7315200" cy="31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AE726-D05F-45E3-9171-2F394C515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4" y="1295400"/>
            <a:ext cx="7745676" cy="3570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453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1D8E82-670D-4AE0-A790-AF9D52FB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4" y="1219200"/>
            <a:ext cx="7667556" cy="3465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7074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B6C7-54AE-4F0B-B0DD-9BB776946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7555892" cy="36352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Age Range</a:t>
            </a:r>
          </a:p>
        </p:txBody>
      </p:sp>
    </p:spTree>
    <p:extLst>
      <p:ext uri="{BB962C8B-B14F-4D97-AF65-F5344CB8AC3E}">
        <p14:creationId xmlns:p14="http://schemas.microsoft.com/office/powerpoint/2010/main" val="11819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28B2D-6D8A-4A34-B883-8AF2366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33BA-40C5-4D07-85EA-272E84F4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getting the data</a:t>
            </a:r>
          </a:p>
          <a:p>
            <a:r>
              <a:rPr lang="en-US" dirty="0"/>
              <a:t>Exploring, limiting in range etc.</a:t>
            </a:r>
          </a:p>
          <a:p>
            <a:r>
              <a:rPr lang="en-US" dirty="0"/>
              <a:t>Any interesting findings?</a:t>
            </a:r>
          </a:p>
        </p:txBody>
      </p:sp>
    </p:spTree>
    <p:extLst>
      <p:ext uri="{BB962C8B-B14F-4D97-AF65-F5344CB8AC3E}">
        <p14:creationId xmlns:p14="http://schemas.microsoft.com/office/powerpoint/2010/main" val="35894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CC84-5563-4FF8-9ABA-99712EB5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r>
              <a:rPr lang="en-US" dirty="0"/>
              <a:t>Basically acknowledge limitations</a:t>
            </a:r>
          </a:p>
        </p:txBody>
      </p:sp>
    </p:spTree>
    <p:extLst>
      <p:ext uri="{BB962C8B-B14F-4D97-AF65-F5344CB8AC3E}">
        <p14:creationId xmlns:p14="http://schemas.microsoft.com/office/powerpoint/2010/main" val="16909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60</TotalTime>
  <Words>135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CITY SKETCH 16X9</vt:lpstr>
      <vt:lpstr>Housing in Orange County, FL</vt:lpstr>
      <vt:lpstr>Motivation &amp; Summary</vt:lpstr>
      <vt:lpstr>Question 1: Availability</vt:lpstr>
      <vt:lpstr>Question 2: Affordability</vt:lpstr>
      <vt:lpstr>Question 3: Demographic Changes</vt:lpstr>
      <vt:lpstr>Question 3: Demographic Changes</vt:lpstr>
      <vt:lpstr>Question 3: Demographic Changes</vt:lpstr>
      <vt:lpstr>Data Cleanup &amp; Exploration</vt:lpstr>
      <vt:lpstr>Post Mortem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 Orange County, FL</dc:title>
  <dc:creator>Elizabeth Jaye</dc:creator>
  <cp:lastModifiedBy>Nelson, Dinielle</cp:lastModifiedBy>
  <cp:revision>5</cp:revision>
  <dcterms:created xsi:type="dcterms:W3CDTF">2019-03-07T00:51:33Z</dcterms:created>
  <dcterms:modified xsi:type="dcterms:W3CDTF">2019-03-07T02:57:01Z</dcterms:modified>
</cp:coreProperties>
</file>