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706" autoAdjust="0"/>
  </p:normalViewPr>
  <p:slideViewPr>
    <p:cSldViewPr>
      <p:cViewPr varScale="1">
        <p:scale>
          <a:sx n="89" d="100"/>
          <a:sy n="89" d="100"/>
        </p:scale>
        <p:origin x="62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zabeth Jaye" userId="de304061a751da9d" providerId="LiveId" clId="{88168AFA-D758-4CD3-8BA7-9930004ABCBD}"/>
    <pc:docChg chg="custSel modSld">
      <pc:chgData name="Elizabeth Jaye" userId="de304061a751da9d" providerId="LiveId" clId="{88168AFA-D758-4CD3-8BA7-9930004ABCBD}" dt="2019-03-08T01:48:58.291" v="713" actId="5793"/>
      <pc:docMkLst>
        <pc:docMk/>
      </pc:docMkLst>
      <pc:sldChg chg="modSp">
        <pc:chgData name="Elizabeth Jaye" userId="de304061a751da9d" providerId="LiveId" clId="{88168AFA-D758-4CD3-8BA7-9930004ABCBD}" dt="2019-03-08T01:48:58.291" v="713" actId="5793"/>
        <pc:sldMkLst>
          <pc:docMk/>
          <pc:sldMk cId="3589475554" sldId="261"/>
        </pc:sldMkLst>
        <pc:spChg chg="mod">
          <ac:chgData name="Elizabeth Jaye" userId="de304061a751da9d" providerId="LiveId" clId="{88168AFA-D758-4CD3-8BA7-9930004ABCBD}" dt="2019-03-08T01:48:58.291" v="713" actId="5793"/>
          <ac:spMkLst>
            <pc:docMk/>
            <pc:sldMk cId="3589475554" sldId="261"/>
            <ac:spMk id="6" creationId="{AEAF33BA-40C5-4D07-85EA-272E84F4C59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3/7/2019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B039-2250-42E7-98DA-D00CDB3F0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Housing in Orange County, FL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45AD0-AD63-45BB-A4CD-A0E762DE4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5"/>
            <a:ext cx="8637072" cy="47900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project for UCF’s Data Analytics &amp; Data Visualization Bootcamp.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4782962-8A49-44AE-9E7F-3137B936CB4D}"/>
              </a:ext>
            </a:extLst>
          </p:cNvPr>
          <p:cNvSpPr txBox="1">
            <a:spLocks/>
          </p:cNvSpPr>
          <p:nvPr/>
        </p:nvSpPr>
        <p:spPr>
          <a:xfrm>
            <a:off x="606674" y="5273246"/>
            <a:ext cx="10064251" cy="479008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cap="none" dirty="0"/>
              <a:t>Created by: Cindy </a:t>
            </a:r>
            <a:r>
              <a:rPr lang="en-US" sz="1600" cap="none" dirty="0" err="1"/>
              <a:t>Gorbas</a:t>
            </a:r>
            <a:r>
              <a:rPr lang="en-US" sz="1600" cap="none" dirty="0"/>
              <a:t>, Elizabeth Jaye, Dinielle Nelson, Robert </a:t>
            </a:r>
            <a:r>
              <a:rPr lang="en-US" sz="1600" cap="none" dirty="0" err="1"/>
              <a:t>Perron</a:t>
            </a:r>
            <a:r>
              <a:rPr lang="en-US" sz="1600" cap="none" dirty="0"/>
              <a:t>, and Dolly Vickers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705005-9860-49AA-95B0-6FE6DBC6D0C8}"/>
              </a:ext>
            </a:extLst>
          </p:cNvPr>
          <p:cNvCxnSpPr/>
          <p:nvPr/>
        </p:nvCxnSpPr>
        <p:spPr>
          <a:xfrm>
            <a:off x="1371599" y="5273246"/>
            <a:ext cx="853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18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D5C9-5FA3-43AC-A9F0-864EB45FA2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&amp; Answers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AE379D4-A694-42E9-9153-9F2034381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D9C5-B77F-4E0E-9913-0407068C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54921-EA37-4F06-93BC-EF3E75ED1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6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E5D1-4645-4E07-BC33-F527A9C6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Availability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891CC7-EAF0-4DFC-8516-7CADD0FEA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" y="1371600"/>
            <a:ext cx="7269482" cy="40386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49ECE-C7BC-41D1-B712-1F0BCD3A7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0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8278-52B7-4CCC-AD8E-7D873CE2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Affordability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1C3500-56FB-44EF-B37B-9752DC984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13338"/>
            <a:ext cx="7298480" cy="30976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03055-48F7-4579-8484-74C32A932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9BEF9A-E985-4494-A8AF-254AD0D9D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3311013"/>
            <a:ext cx="7315200" cy="310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4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3431-6291-4D88-96BE-B787DF56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Demographic Changes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2AE726-D05F-45E3-9171-2F394C515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24" y="1295400"/>
            <a:ext cx="7745676" cy="35709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92131-E9C0-4708-9063-2F8C8F124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245351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3431-6291-4D88-96BE-B787DF56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Demographic Changes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1D8E82-670D-4AE0-A790-AF9D52FBA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44" y="1219200"/>
            <a:ext cx="7667556" cy="346598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92131-E9C0-4708-9063-2F8C8F124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Race</a:t>
            </a:r>
          </a:p>
        </p:txBody>
      </p:sp>
    </p:spTree>
    <p:extLst>
      <p:ext uri="{BB962C8B-B14F-4D97-AF65-F5344CB8AC3E}">
        <p14:creationId xmlns:p14="http://schemas.microsoft.com/office/powerpoint/2010/main" val="70746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3431-6291-4D88-96BE-B787DF56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Demographic Changes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0BB6C7-54AE-4F0B-B0DD-9BB776946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19200"/>
            <a:ext cx="7555892" cy="363526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92131-E9C0-4708-9063-2F8C8F124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Age Range</a:t>
            </a:r>
          </a:p>
        </p:txBody>
      </p:sp>
    </p:spTree>
    <p:extLst>
      <p:ext uri="{BB962C8B-B14F-4D97-AF65-F5344CB8AC3E}">
        <p14:creationId xmlns:p14="http://schemas.microsoft.com/office/powerpoint/2010/main" val="118194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928B2D-6D8A-4A34-B883-8AF2366C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F33BA-40C5-4D07-85EA-272E84F4C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of data collection including .csv pulls from the Multiple Listing Service (MLS) database and API pulls from the US government’s American Community Survey census.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clean up involved limiting year ranges based on overlap between two datasets, as well as targeting what was relevant and targeted in mass of data.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Surprising elements were the consistencies in demographics over time (though admittedly our year range is limited) and the discrepancy between family and non-family incomes.</a:t>
            </a:r>
          </a:p>
        </p:txBody>
      </p:sp>
    </p:spTree>
    <p:extLst>
      <p:ext uri="{BB962C8B-B14F-4D97-AF65-F5344CB8AC3E}">
        <p14:creationId xmlns:p14="http://schemas.microsoft.com/office/powerpoint/2010/main" val="358947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6F62-38FC-4B90-8209-4C2500178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0CC84-5563-4FF8-9ABA-99712EB5C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any difficulties that arose, and how you dealt with them</a:t>
            </a:r>
          </a:p>
          <a:p>
            <a:r>
              <a:rPr lang="en-US" dirty="0"/>
              <a:t>Discuss any additional questions that came up, but which you didn't have time to answer: What would you research next, if you had two more weeks?</a:t>
            </a:r>
          </a:p>
          <a:p>
            <a:r>
              <a:rPr lang="en-US" dirty="0"/>
              <a:t>Basically acknowledge limitations</a:t>
            </a:r>
          </a:p>
        </p:txBody>
      </p:sp>
    </p:spTree>
    <p:extLst>
      <p:ext uri="{BB962C8B-B14F-4D97-AF65-F5344CB8AC3E}">
        <p14:creationId xmlns:p14="http://schemas.microsoft.com/office/powerpoint/2010/main" val="169095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75</TotalTime>
  <Words>203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Schoolbook</vt:lpstr>
      <vt:lpstr>CITY SKETCH 16X9</vt:lpstr>
      <vt:lpstr>Housing in Orange County, FL</vt:lpstr>
      <vt:lpstr>Motivation &amp; Summary</vt:lpstr>
      <vt:lpstr>Question 1: Availability</vt:lpstr>
      <vt:lpstr>Question 2: Affordability</vt:lpstr>
      <vt:lpstr>Question 3: Demographic Changes</vt:lpstr>
      <vt:lpstr>Question 3: Demographic Changes</vt:lpstr>
      <vt:lpstr>Question 3: Demographic Changes</vt:lpstr>
      <vt:lpstr>Data Cleanup &amp; Exploration</vt:lpstr>
      <vt:lpstr>Post Mortem</vt:lpstr>
      <vt:lpstr>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in Orange County, FL</dc:title>
  <dc:creator>Elizabeth Jaye</dc:creator>
  <cp:lastModifiedBy>Elizabeth Jaye</cp:lastModifiedBy>
  <cp:revision>5</cp:revision>
  <dcterms:created xsi:type="dcterms:W3CDTF">2019-03-07T00:51:33Z</dcterms:created>
  <dcterms:modified xsi:type="dcterms:W3CDTF">2019-03-08T01:49:02Z</dcterms:modified>
</cp:coreProperties>
</file>