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631E0-D8B0-413D-A791-1AC181DA3FD7}" v="3" dt="2024-10-26T20:25:02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ilak, Elizabeth" userId="2e984474-127b-441a-aff5-da22eeb26833" providerId="ADAL" clId="{172631E0-D8B0-413D-A791-1AC181DA3FD7}"/>
    <pc:docChg chg="custSel addSld modSld">
      <pc:chgData name="Mastilak, Elizabeth" userId="2e984474-127b-441a-aff5-da22eeb26833" providerId="ADAL" clId="{172631E0-D8B0-413D-A791-1AC181DA3FD7}" dt="2024-10-26T20:25:42.793" v="457" actId="20577"/>
      <pc:docMkLst>
        <pc:docMk/>
      </pc:docMkLst>
      <pc:sldChg chg="modSp mod">
        <pc:chgData name="Mastilak, Elizabeth" userId="2e984474-127b-441a-aff5-da22eeb26833" providerId="ADAL" clId="{172631E0-D8B0-413D-A791-1AC181DA3FD7}" dt="2024-10-26T20:05:04.350" v="62" actId="20577"/>
        <pc:sldMkLst>
          <pc:docMk/>
          <pc:sldMk cId="3585138305" sldId="256"/>
        </pc:sldMkLst>
        <pc:spChg chg="mod">
          <ac:chgData name="Mastilak, Elizabeth" userId="2e984474-127b-441a-aff5-da22eeb26833" providerId="ADAL" clId="{172631E0-D8B0-413D-A791-1AC181DA3FD7}" dt="2024-10-26T20:04:58.151" v="38" actId="20577"/>
          <ac:spMkLst>
            <pc:docMk/>
            <pc:sldMk cId="3585138305" sldId="256"/>
            <ac:spMk id="2" creationId="{8EFEE18A-1B57-8B15-5198-326947AC5D2B}"/>
          </ac:spMkLst>
        </pc:spChg>
        <pc:spChg chg="mod">
          <ac:chgData name="Mastilak, Elizabeth" userId="2e984474-127b-441a-aff5-da22eeb26833" providerId="ADAL" clId="{172631E0-D8B0-413D-A791-1AC181DA3FD7}" dt="2024-10-26T20:05:04.350" v="62" actId="20577"/>
          <ac:spMkLst>
            <pc:docMk/>
            <pc:sldMk cId="3585138305" sldId="256"/>
            <ac:spMk id="3" creationId="{0209E3DB-D05E-E9D0-C9D8-E10B6E367347}"/>
          </ac:spMkLst>
        </pc:spChg>
      </pc:sldChg>
      <pc:sldChg chg="addSp delSp modSp new mod">
        <pc:chgData name="Mastilak, Elizabeth" userId="2e984474-127b-441a-aff5-da22eeb26833" providerId="ADAL" clId="{172631E0-D8B0-413D-A791-1AC181DA3FD7}" dt="2024-10-26T20:24:00.968" v="376" actId="1076"/>
        <pc:sldMkLst>
          <pc:docMk/>
          <pc:sldMk cId="192966255" sldId="257"/>
        </pc:sldMkLst>
        <pc:spChg chg="del mod">
          <ac:chgData name="Mastilak, Elizabeth" userId="2e984474-127b-441a-aff5-da22eeb26833" providerId="ADAL" clId="{172631E0-D8B0-413D-A791-1AC181DA3FD7}" dt="2024-10-26T20:08:58.807" v="75" actId="478"/>
          <ac:spMkLst>
            <pc:docMk/>
            <pc:sldMk cId="192966255" sldId="257"/>
            <ac:spMk id="2" creationId="{07155D7C-10B9-0B77-5768-489F85D6A5EA}"/>
          </ac:spMkLst>
        </pc:spChg>
        <pc:spChg chg="del mod">
          <ac:chgData name="Mastilak, Elizabeth" userId="2e984474-127b-441a-aff5-da22eeb26833" providerId="ADAL" clId="{172631E0-D8B0-413D-A791-1AC181DA3FD7}" dt="2024-10-26T20:08:17.375" v="67" actId="931"/>
          <ac:spMkLst>
            <pc:docMk/>
            <pc:sldMk cId="192966255" sldId="257"/>
            <ac:spMk id="3" creationId="{7F98AAD3-ACD2-C510-DC3B-FCEFD08BC5D8}"/>
          </ac:spMkLst>
        </pc:spChg>
        <pc:spChg chg="mod">
          <ac:chgData name="Mastilak, Elizabeth" userId="2e984474-127b-441a-aff5-da22eeb26833" providerId="ADAL" clId="{172631E0-D8B0-413D-A791-1AC181DA3FD7}" dt="2024-10-26T20:24:00.968" v="376" actId="1076"/>
          <ac:spMkLst>
            <pc:docMk/>
            <pc:sldMk cId="192966255" sldId="257"/>
            <ac:spMk id="4" creationId="{BB9B78E9-F3EF-65F6-20D8-E0FBC9DE19A2}"/>
          </ac:spMkLst>
        </pc:spChg>
        <pc:spChg chg="add mod">
          <ac:chgData name="Mastilak, Elizabeth" userId="2e984474-127b-441a-aff5-da22eeb26833" providerId="ADAL" clId="{172631E0-D8B0-413D-A791-1AC181DA3FD7}" dt="2024-10-26T20:23:52.748" v="375" actId="1076"/>
          <ac:spMkLst>
            <pc:docMk/>
            <pc:sldMk cId="192966255" sldId="257"/>
            <ac:spMk id="7" creationId="{F6DFC892-ACEF-7014-4A35-76CE0A80AC4D}"/>
          </ac:spMkLst>
        </pc:spChg>
        <pc:picChg chg="add mod">
          <ac:chgData name="Mastilak, Elizabeth" userId="2e984474-127b-441a-aff5-da22eeb26833" providerId="ADAL" clId="{172631E0-D8B0-413D-A791-1AC181DA3FD7}" dt="2024-10-26T20:09:12.875" v="77" actId="14100"/>
          <ac:picMkLst>
            <pc:docMk/>
            <pc:sldMk cId="192966255" sldId="257"/>
            <ac:picMk id="6" creationId="{82E25E86-B071-B980-101D-3BCEA328CAFC}"/>
          </ac:picMkLst>
        </pc:picChg>
      </pc:sldChg>
      <pc:sldChg chg="modSp add mod">
        <pc:chgData name="Mastilak, Elizabeth" userId="2e984474-127b-441a-aff5-da22eeb26833" providerId="ADAL" clId="{172631E0-D8B0-413D-A791-1AC181DA3FD7}" dt="2024-10-26T20:25:42.793" v="457" actId="20577"/>
        <pc:sldMkLst>
          <pc:docMk/>
          <pc:sldMk cId="1908324951" sldId="258"/>
        </pc:sldMkLst>
        <pc:spChg chg="mod">
          <ac:chgData name="Mastilak, Elizabeth" userId="2e984474-127b-441a-aff5-da22eeb26833" providerId="ADAL" clId="{172631E0-D8B0-413D-A791-1AC181DA3FD7}" dt="2024-10-26T20:25:19.816" v="380" actId="14100"/>
          <ac:spMkLst>
            <pc:docMk/>
            <pc:sldMk cId="1908324951" sldId="258"/>
            <ac:spMk id="4" creationId="{9B5A5009-BE61-837B-6562-36F3FA1EB77B}"/>
          </ac:spMkLst>
        </pc:spChg>
        <pc:spChg chg="mod">
          <ac:chgData name="Mastilak, Elizabeth" userId="2e984474-127b-441a-aff5-da22eeb26833" providerId="ADAL" clId="{172631E0-D8B0-413D-A791-1AC181DA3FD7}" dt="2024-10-26T20:25:42.793" v="457" actId="20577"/>
          <ac:spMkLst>
            <pc:docMk/>
            <pc:sldMk cId="1908324951" sldId="258"/>
            <ac:spMk id="7" creationId="{3FABFF4B-8886-DFEE-F540-74C64213361D}"/>
          </ac:spMkLst>
        </pc:spChg>
        <pc:picChg chg="mod">
          <ac:chgData name="Mastilak, Elizabeth" userId="2e984474-127b-441a-aff5-da22eeb26833" providerId="ADAL" clId="{172631E0-D8B0-413D-A791-1AC181DA3FD7}" dt="2024-10-26T20:25:02.470" v="378" actId="14826"/>
          <ac:picMkLst>
            <pc:docMk/>
            <pc:sldMk cId="1908324951" sldId="258"/>
            <ac:picMk id="6" creationId="{23D2CB0E-EABD-6EA4-65EF-E3A731687A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F7454-C293-4C5B-9F1D-191D40C8AB88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019FE-A7E5-49EA-88A8-30456876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19FE-A7E5-49EA-88A8-304568766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E980-90C1-70CF-933A-0AFEB8FB7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32C1D-0737-B319-6A26-C492ADD6D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FDF337-DB6F-B156-0797-91534D5A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2FB18-1AB2-6930-992D-A21CAE293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19FE-A7E5-49EA-88A8-304568766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05A7-2211-A2E6-0C3E-CA9D986AD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15BD4-472A-407F-89D4-3D8A234E3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A276-F037-21CA-41D5-8475F943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DD0B-040B-1DE8-A3BA-AB287F98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17D-1B64-9FD3-6F8F-A904E603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DB65-DF1F-C18F-D795-867E6C1B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A978C-9A9C-5F2A-D86A-286BF8226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DF9B6-C3FC-0BBC-6CED-014B723F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787F-3E67-C148-90D4-B45187EA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44BE-7FC8-7BA2-C1A5-1476354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96B8E-5A09-4743-25FD-ABBCAF204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CBF08-9F84-B084-6D5C-D7107229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0E92-F0E1-3820-82AE-6C65DEB5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CD02-F552-1F6A-03BA-39D447EA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85AE-535D-A15A-2A8F-8DD50698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D67E-955F-C100-A1BF-AAE4D0CB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F1CC-A432-71CC-3A65-4DF07AB2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2D92-A8CB-5BE8-BFCD-FE3A3FF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FE27-B5E9-7C75-7524-DA587436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DE61-5952-01B4-1216-45B80934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7FA9-DA06-FAAF-C8FA-011D2186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2A90-80C5-F64F-BDD1-9CA4C552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E94A-3C82-31B9-196B-49E6941F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3C4D-19F2-80CD-E3E2-34181F4C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5F6B-3C34-3278-6412-FA578A9C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F3E7-FF26-9089-E753-A7DA49DD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FCD0-A559-6D4C-21D1-CC2C3751E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CE3C-07AC-5F52-A313-5D22DAB5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4F04-C1C6-E454-9640-3104E0D7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A2C88-1C28-3CF1-9C78-14910B45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D45A-007B-4F85-2F4E-92F3C96E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E5F0-E2E8-7DF5-0B35-33924F67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D027-66F9-7CCC-857A-904C9DE5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6F741-7B80-7C9E-811C-E89B6881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E20CA-1826-45AF-599B-2B114CF93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07A43-BA2D-51D6-AFF9-E6B54D60B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4A880-1AAA-EF4D-42FC-5BC9CB64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8228D-60C7-906E-029A-6BD36E0A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826A8-5E86-9B8F-AD64-2A7113B1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9790-400B-B7DA-ED7B-CF044F3D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D593A-A04D-CD27-E87F-20470E73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0C91B-0BBF-CFD9-D98F-2E3E030B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23F6A-96EB-76C6-DB02-67489E5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2FADF-395C-F01A-E4E9-B44ACE74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1BF9B-73DC-EA98-5685-A21B8C95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9C10-C20F-4984-8013-8DE1A5E6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B662-F905-9C14-1F57-D47A81BA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3A7D-ABD9-6360-CFAA-23AF7767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D1B25-FB86-FD7D-0425-54B2CEBE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8E285-C04B-693D-9B4A-7BB98AAF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FADAA-CB85-9FFB-2D17-BBD2F8D9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AAE5-566A-EF82-60F4-7AD527B5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6A31-74EC-40FC-BF84-7C54CAA4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A3178-A82A-FB8E-B541-27F238C28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45CE1-FFC0-A016-6BCB-69CC73E5A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93D6-0B6B-CDDB-F21B-979DFBA1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21CB5-2448-9528-1C87-F96B28F2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F22C7-1080-8783-2555-78620221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95BEB-7753-F2C1-6281-485F84C7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F3942-FDFE-DDA6-BBFA-45103193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56E8-1B49-AB28-3DFF-D3623367F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D3579-870E-4CC5-AB6C-C911D955B6A7}" type="datetimeFigureOut">
              <a:rPr lang="en-US" smtClean="0"/>
              <a:t>2024-10-26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E80C-492B-5702-889B-A066A1F09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6D03-47A7-1810-1823-67D1EC1C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25052-3637-4C57-97FF-BA6B67CA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E18A-1B57-8B15-5198-326947AC5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Prep</a:t>
            </a:r>
            <a:br>
              <a:rPr lang="en-US" dirty="0"/>
            </a:br>
            <a:r>
              <a:rPr lang="en-US" dirty="0"/>
              <a:t>Ages of Registered Voters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E3DB-D05E-E9D0-C9D8-E10B6E367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Mastilak</a:t>
            </a:r>
          </a:p>
        </p:txBody>
      </p:sp>
    </p:spTree>
    <p:extLst>
      <p:ext uri="{BB962C8B-B14F-4D97-AF65-F5344CB8AC3E}">
        <p14:creationId xmlns:p14="http://schemas.microsoft.com/office/powerpoint/2010/main" val="35851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people by age and party&#10;&#10;Description automatically generated">
            <a:extLst>
              <a:ext uri="{FF2B5EF4-FFF2-40B4-BE49-F238E27FC236}">
                <a16:creationId xmlns:a16="http://schemas.microsoft.com/office/drawing/2014/main" id="{82E25E86-B071-B980-101D-3BCEA328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865239"/>
            <a:ext cx="7924479" cy="48905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B78E9-F3EF-65F6-20D8-E0FBC9DE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11514" y="498911"/>
            <a:ext cx="2358871" cy="2027473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Franklin Gothic Demi" panose="020B0703020102020204" pitchFamily="34" charset="0"/>
              </a:rPr>
              <a:t>Average Ages:</a:t>
            </a:r>
            <a:endParaRPr lang="en-US" sz="2400" dirty="0">
              <a:latin typeface="Franklin Gothic Demi" panose="020B0703020102020204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Democrat: 58</a:t>
            </a:r>
          </a:p>
          <a:p>
            <a:r>
              <a:rPr lang="en-US" sz="2400" dirty="0">
                <a:solidFill>
                  <a:srgbClr val="C00000"/>
                </a:solidFill>
                <a:latin typeface="Franklin Gothic Demi" panose="020B0703020102020204" pitchFamily="34" charset="0"/>
              </a:rPr>
              <a:t>Republican: 63</a:t>
            </a:r>
          </a:p>
          <a:p>
            <a:r>
              <a:rPr lang="en-US" sz="2400" dirty="0">
                <a:solidFill>
                  <a:schemeClr val="accent6"/>
                </a:solidFill>
                <a:latin typeface="Franklin Gothic Demi" panose="020B0703020102020204" pitchFamily="34" charset="0"/>
              </a:rPr>
              <a:t>Unaffiliated: 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FC892-ACEF-7014-4A35-76CE0A80AC4D}"/>
              </a:ext>
            </a:extLst>
          </p:cNvPr>
          <p:cNvSpPr txBox="1"/>
          <p:nvPr/>
        </p:nvSpPr>
        <p:spPr>
          <a:xfrm>
            <a:off x="9311514" y="3447450"/>
            <a:ext cx="2358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Demi" panose="020B0703020102020204" pitchFamily="34" charset="0"/>
              </a:rPr>
              <a:t>Most registered voters in Hamilton County are not affiliated with a political party. </a:t>
            </a:r>
          </a:p>
        </p:txBody>
      </p:sp>
    </p:spTree>
    <p:extLst>
      <p:ext uri="{BB962C8B-B14F-4D97-AF65-F5344CB8AC3E}">
        <p14:creationId xmlns:p14="http://schemas.microsoft.com/office/powerpoint/2010/main" val="1929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4BA39-CC3B-3B9D-D9A7-6F21398CE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D2CB0E-EABD-6EA4-65EF-E3A731687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12" y="865239"/>
            <a:ext cx="7924479" cy="48905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A5009-BE61-837B-6562-36F3FA1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11514" y="498912"/>
            <a:ext cx="2358871" cy="1556132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Franklin Gothic Demi" panose="020B0703020102020204" pitchFamily="34" charset="0"/>
              </a:rPr>
              <a:t>Average Ages:</a:t>
            </a:r>
            <a:endParaRPr lang="en-US" sz="2400" dirty="0">
              <a:latin typeface="Franklin Gothic Demi" panose="020B0703020102020204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Democrat: 58</a:t>
            </a:r>
          </a:p>
          <a:p>
            <a:r>
              <a:rPr lang="en-US" sz="2400" dirty="0">
                <a:solidFill>
                  <a:srgbClr val="C00000"/>
                </a:solidFill>
                <a:latin typeface="Franklin Gothic Demi" panose="020B0703020102020204" pitchFamily="34" charset="0"/>
              </a:rPr>
              <a:t>Republican: 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FF4B-8886-DFEE-F540-74C64213361D}"/>
              </a:ext>
            </a:extLst>
          </p:cNvPr>
          <p:cNvSpPr txBox="1"/>
          <p:nvPr/>
        </p:nvSpPr>
        <p:spPr>
          <a:xfrm>
            <a:off x="9311514" y="3447450"/>
            <a:ext cx="2358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Demi" panose="020B0703020102020204" pitchFamily="34" charset="0"/>
              </a:rPr>
              <a:t>Younger voters are more likely to vote Democrat than Republican</a:t>
            </a:r>
          </a:p>
        </p:txBody>
      </p:sp>
    </p:spTree>
    <p:extLst>
      <p:ext uri="{BB962C8B-B14F-4D97-AF65-F5344CB8AC3E}">
        <p14:creationId xmlns:p14="http://schemas.microsoft.com/office/powerpoint/2010/main" val="190832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Franklin Gothic Demi</vt:lpstr>
      <vt:lpstr>Office Theme</vt:lpstr>
      <vt:lpstr>Election Prep Ages of Registered Voters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Mastilak, Elizabeth</dc:creator>
  <cp:lastModifiedBy>Mastilak, Elizabeth</cp:lastModifiedBy>
  <cp:revision>1</cp:revision>
  <dcterms:created xsi:type="dcterms:W3CDTF">2024-10-26T20:04:13Z</dcterms:created>
  <dcterms:modified xsi:type="dcterms:W3CDTF">2024-10-26T20:25:50Z</dcterms:modified>
</cp:coreProperties>
</file>