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260"/>
    <p:restoredTop sz="94694"/>
  </p:normalViewPr>
  <p:slideViewPr>
    <p:cSldViewPr snapToGrid="0">
      <p:cViewPr varScale="1">
        <p:scale>
          <a:sx n="64" d="100"/>
          <a:sy n="64" d="100"/>
        </p:scale>
        <p:origin x="19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8C9-6EAA-E3D3-9DF7-527DCE90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3428998"/>
            <a:ext cx="7832034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of Authentication Management for </a:t>
            </a:r>
            <a:r>
              <a:rPr lang="en-US" dirty="0" err="1"/>
              <a:t>Mesusa</a:t>
            </a:r>
            <a:r>
              <a:rPr lang="en-US" dirty="0"/>
              <a:t> Corporation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6C0C-BD3C-0A2E-F7B1-4C316A04D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Liz Hinz: CSD370-A339</a:t>
            </a:r>
          </a:p>
        </p:txBody>
      </p:sp>
    </p:spTree>
    <p:extLst>
      <p:ext uri="{BB962C8B-B14F-4D97-AF65-F5344CB8AC3E}">
        <p14:creationId xmlns:p14="http://schemas.microsoft.com/office/powerpoint/2010/main" val="12352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4E73-32DF-78C2-E868-BDD5884F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3D82-C5B3-FBC4-0A1D-7B31F826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88440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D9CE-AD99-040E-CA5F-D139EEF7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1C28-1485-0A25-F563-7EA7F25A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0D69-6B78-9AC1-0970-828EBF0D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1ED8-E01D-B476-F440-7D064F93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F550-73F6-B77B-F20A-5DAB9BF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3297-E577-E522-724D-DF4E01D2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3150D-9C79-C27F-CF49-D208D06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8615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9FB2-CDA0-774D-A104-3B83C83B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7E96-9966-BCC0-5243-4568B631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9443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A00C-7393-C40E-76C6-EA226A7A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91B0-FE3C-138E-490C-21B2284E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3F41-59B3-31B6-5B2C-9723AA0E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728E-59C6-1E47-C89A-E477FDA9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8BA7-DA60-94ED-BF52-521C4B26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A821-2940-4FEE-B5FD-08EF9A12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4A6-EB5A-A21E-3819-9FBB2F18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026A-B418-D945-E1CF-9310EE71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22177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A792-580B-0589-FF7E-1899A14D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5783-83EA-2B74-212C-E3B879D5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8714-3E66-57EF-0CDF-C0C9ADB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DC83-0A9E-47A0-9FE8-22CC57D0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6514-B694-84F3-CB30-84351643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2C51-A3B0-EF63-7449-C3B42ED1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1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</TotalTime>
  <Words>46</Words>
  <Application>Microsoft Macintosh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Integration of Authentication Management for Mesusa Corporation</vt:lpstr>
      <vt:lpstr>SSO </vt:lpstr>
      <vt:lpstr>SSO Implementation</vt:lpstr>
      <vt:lpstr>SSO Advantages</vt:lpstr>
      <vt:lpstr>SSO Disadvantages</vt:lpstr>
      <vt:lpstr>OAuth</vt:lpstr>
      <vt:lpstr>OAuth Implementation</vt:lpstr>
      <vt:lpstr>OAuth Advantages</vt:lpstr>
      <vt:lpstr>OAuth Disadvantages</vt:lpstr>
      <vt:lpstr>OpenID</vt:lpstr>
      <vt:lpstr>OpenID Implementation</vt:lpstr>
      <vt:lpstr>OpenID Advantages</vt:lpstr>
      <vt:lpstr>OpenID Disadvantages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Hinz</dc:creator>
  <cp:lastModifiedBy>Elizabeth Hinz</cp:lastModifiedBy>
  <cp:revision>2</cp:revision>
  <dcterms:created xsi:type="dcterms:W3CDTF">2025-03-19T00:14:41Z</dcterms:created>
  <dcterms:modified xsi:type="dcterms:W3CDTF">2025-03-19T00:29:41Z</dcterms:modified>
</cp:coreProperties>
</file>