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59" r:id="rId7"/>
    <p:sldId id="265" r:id="rId8"/>
    <p:sldId id="266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8"/>
    <p:restoredTop sz="92059"/>
  </p:normalViewPr>
  <p:slideViewPr>
    <p:cSldViewPr snapToGrid="0">
      <p:cViewPr varScale="1">
        <p:scale>
          <a:sx n="50" d="100"/>
          <a:sy n="50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7/7/25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EDB5-8C44-6D59-9DA9-F758D5ED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Barriers &amp; Challenges to 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692EA-7261-D63C-25F9-7BD238C5C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Liz Hinz CSD380-A339: DevOps </a:t>
            </a:r>
          </a:p>
        </p:txBody>
      </p:sp>
    </p:spTree>
    <p:extLst>
      <p:ext uri="{BB962C8B-B14F-4D97-AF65-F5344CB8AC3E}">
        <p14:creationId xmlns:p14="http://schemas.microsoft.com/office/powerpoint/2010/main" val="151615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710C-5E75-8211-97BE-09D0189E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7794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24A4-57F8-8F5E-1181-FC90D4A0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22F1-74B6-8538-48E4-AB85DFA1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Staff not punished for actions, omissions, suggestions, or decisions taken </a:t>
            </a:r>
          </a:p>
        </p:txBody>
      </p:sp>
    </p:spTree>
    <p:extLst>
      <p:ext uri="{BB962C8B-B14F-4D97-AF65-F5344CB8AC3E}">
        <p14:creationId xmlns:p14="http://schemas.microsoft.com/office/powerpoint/2010/main" val="177859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4878-86DB-EC52-5E22-9802B1FF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B4E1-8208-FF90-B5FA-6A5987C8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9A3A-E084-8926-09CD-4DB847F2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Achieving a common culture is difficult </a:t>
            </a:r>
          </a:p>
          <a:p>
            <a:r>
              <a:rPr lang="en-US" sz="2000" dirty="0"/>
              <a:t>Relies on shared beliefs, values, practices, &amp; assumptions </a:t>
            </a:r>
          </a:p>
        </p:txBody>
      </p:sp>
    </p:spTree>
    <p:extLst>
      <p:ext uri="{BB962C8B-B14F-4D97-AF65-F5344CB8AC3E}">
        <p14:creationId xmlns:p14="http://schemas.microsoft.com/office/powerpoint/2010/main" val="294455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E9CE-41CB-A45F-9E6C-D5AD595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8D34-6AD1-6DF5-7175-7A0795E3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Societal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F47D-097C-5065-4343-7D870F03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Systems can fail on a large scale</a:t>
            </a:r>
          </a:p>
          <a:p>
            <a:r>
              <a:rPr lang="en-US" sz="2000" dirty="0"/>
              <a:t>Accepting &amp; placing blame can be complex </a:t>
            </a:r>
          </a:p>
          <a:p>
            <a:r>
              <a:rPr lang="en-US" sz="2000" dirty="0"/>
              <a:t>Can lead to scapegoats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3A0B6-9D50-1C9B-CA3E-A17DEB91D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ECD6-D6A2-7F16-C2F6-C14E3A34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&amp; Organisational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47F6-11EE-71D8-E1D9-A2154E15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Companies &amp; professions have varying ideas on mistakes</a:t>
            </a:r>
          </a:p>
          <a:p>
            <a:r>
              <a:rPr lang="en-US" sz="2000" dirty="0"/>
              <a:t>Professional standards are different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62F5-70CB-BA9A-ACE2-8B207396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AE7-0A9F-788A-989E-2F2F82CF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Organizations have a history</a:t>
            </a:r>
          </a:p>
          <a:p>
            <a:r>
              <a:rPr lang="en-US" sz="2000" dirty="0"/>
              <a:t>Honesty from employees may vary based on previous consequences </a:t>
            </a:r>
          </a:p>
        </p:txBody>
      </p:sp>
    </p:spTree>
    <p:extLst>
      <p:ext uri="{BB962C8B-B14F-4D97-AF65-F5344CB8AC3E}">
        <p14:creationId xmlns:p14="http://schemas.microsoft.com/office/powerpoint/2010/main" val="372770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73A83-F03F-85DC-598D-7877270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Legal &amp; Judicial Barriers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6CA30-7CCD-A115-9541-529A30D47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Wingdings 2" charset="2"/>
              <a:buChar char=""/>
            </a:pPr>
            <a:r>
              <a:rPr lang="en-US" sz="2000" dirty="0"/>
              <a:t> Some mistakes may cross legal  boundaries </a:t>
            </a:r>
          </a:p>
          <a:p>
            <a:pPr marL="171450" indent="-171450">
              <a:buFont typeface="Wingdings 2" charset="2"/>
              <a:buChar char=""/>
            </a:pPr>
            <a:r>
              <a:rPr lang="en-US" sz="2000" dirty="0"/>
              <a:t> Laws need to be followed during business conduct </a:t>
            </a:r>
          </a:p>
        </p:txBody>
      </p:sp>
      <p:pic>
        <p:nvPicPr>
          <p:cNvPr id="1026" name="Picture 2" descr="4 Barriers Blocking Access to Justice | Relativity Blog">
            <a:extLst>
              <a:ext uri="{FF2B5EF4-FFF2-40B4-BE49-F238E27FC236}">
                <a16:creationId xmlns:a16="http://schemas.microsoft.com/office/drawing/2014/main" id="{167266CF-A6FD-23EF-131B-B1270BF0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3270" y="2413000"/>
            <a:ext cx="5574510" cy="371633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5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4B14-6998-21ED-2F0A-440798248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709A-D722-1957-4B3E-8400C52A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4DCF-E44E-EE47-1D76-EF66E516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Justice in situations varies</a:t>
            </a:r>
          </a:p>
          <a:p>
            <a:r>
              <a:rPr lang="en-US" sz="2000" dirty="0"/>
              <a:t>Evolution is linked back to betrayal over actions </a:t>
            </a:r>
          </a:p>
        </p:txBody>
      </p:sp>
    </p:spTree>
    <p:extLst>
      <p:ext uri="{BB962C8B-B14F-4D97-AF65-F5344CB8AC3E}">
        <p14:creationId xmlns:p14="http://schemas.microsoft.com/office/powerpoint/2010/main" val="202370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7763-7165-1791-B23F-72BBA58F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DE26-0C39-5491-393C-E7A69731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Bock, S. (2021, March 25). </a:t>
            </a:r>
            <a:r>
              <a:rPr lang="en-US" i="1" dirty="0"/>
              <a:t>4 Barriers Blocking Access to Justice | Blog</a:t>
            </a:r>
            <a:r>
              <a:rPr lang="en-US" dirty="0"/>
              <a:t>. Relativity. https://</a:t>
            </a:r>
            <a:r>
              <a:rPr lang="en-US" dirty="0" err="1"/>
              <a:t>www.relativity.com</a:t>
            </a:r>
            <a:r>
              <a:rPr lang="en-US" dirty="0"/>
              <a:t>/blog/4-barriers-blocking-access-to-justice-and-how-to-break-them/</a:t>
            </a:r>
          </a:p>
          <a:p>
            <a:r>
              <a:rPr lang="en-US" dirty="0"/>
              <a:t>Shorrock, S. (2023, October 18). </a:t>
            </a:r>
            <a:r>
              <a:rPr lang="en-US" i="1" dirty="0"/>
              <a:t>Why Is It Just So Difficult? Barriers to “Just Culture” in the Real World</a:t>
            </a:r>
            <a:r>
              <a:rPr lang="en-US" dirty="0"/>
              <a:t>. Humanistic Systems. https://</a:t>
            </a:r>
            <a:r>
              <a:rPr lang="en-US" dirty="0" err="1"/>
              <a:t>humanisticsystems.com</a:t>
            </a:r>
            <a:r>
              <a:rPr lang="en-US" dirty="0"/>
              <a:t>/2023/10/18/why-is-it-just-so-difficult-barriers-to-just-culture-in-the-real-world/</a:t>
            </a:r>
          </a:p>
        </p:txBody>
      </p:sp>
    </p:spTree>
    <p:extLst>
      <p:ext uri="{BB962C8B-B14F-4D97-AF65-F5344CB8AC3E}">
        <p14:creationId xmlns:p14="http://schemas.microsoft.com/office/powerpoint/2010/main" val="358019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3463</TotalTime>
  <Words>212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Barriers &amp; Challenges to Implementing a Just Culture</vt:lpstr>
      <vt:lpstr>Just Culture</vt:lpstr>
      <vt:lpstr>Conceptual Barriers</vt:lpstr>
      <vt:lpstr>Societal Barriers</vt:lpstr>
      <vt:lpstr>Professional &amp; Organisational Barriers</vt:lpstr>
      <vt:lpstr>Historical Barriers</vt:lpstr>
      <vt:lpstr>Legal &amp; Judicial Barriers</vt:lpstr>
      <vt:lpstr>Evolutionary Barriers</vt:lpstr>
      <vt:lpstr>References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Hinz</dc:creator>
  <cp:lastModifiedBy>Elizabeth Hinz</cp:lastModifiedBy>
  <cp:revision>14</cp:revision>
  <dcterms:created xsi:type="dcterms:W3CDTF">2025-07-07T03:05:20Z</dcterms:created>
  <dcterms:modified xsi:type="dcterms:W3CDTF">2025-07-10T04:56:39Z</dcterms:modified>
</cp:coreProperties>
</file>