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7" r:id="rId5"/>
    <p:sldId id="268" r:id="rId6"/>
    <p:sldId id="269" r:id="rId7"/>
    <p:sldId id="270" r:id="rId8"/>
    <p:sldId id="271" r:id="rId9"/>
    <p:sldId id="258" r:id="rId10"/>
    <p:sldId id="25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53"/>
    <p:restoredTop sz="91473"/>
  </p:normalViewPr>
  <p:slideViewPr>
    <p:cSldViewPr snapToGrid="0">
      <p:cViewPr>
        <p:scale>
          <a:sx n="60" d="100"/>
          <a:sy n="60" d="100"/>
        </p:scale>
        <p:origin x="14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048F11-EFE2-0143-BBB3-296C25515AB2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0E5470-9E1D-C645-99FE-5EE07820A9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87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5470-9E1D-C645-99FE-5EE07820A9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0523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305C0-2684-C884-4F80-BBEFC77D0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7DBABE-8378-1008-62A0-4AC2006A9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A8F060-E940-8AFF-6E43-F605EB3910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B0400-25B9-FE85-0707-9ED17F04F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5470-9E1D-C645-99FE-5EE07820A9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057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5A057-83E5-7FF9-F16D-E89C0F311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B20C7-E5D6-F506-6520-99766FDF3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5ABE8-908F-F73E-EFF4-205ED3BF8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A2D5F-E2BA-B83A-A7D0-F994E70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5470-9E1D-C645-99FE-5EE07820A9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94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D852-DE2B-0A26-1063-70E3CF326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A7EEFD-4C1D-43AD-5010-00AA370DC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19D54-FE6B-84EB-049E-768C43C3D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9D082-87C3-EC87-BB16-64DF9F32B8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5470-9E1D-C645-99FE-5EE07820A9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070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EF4D0-D6AC-8C17-BC41-5C707446B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E3876-EA0D-7C63-F2AF-BC284CD94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F1A516-0ABC-FE5F-E44E-A6556A835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1FDDA-2BAC-9851-6D08-F13DE4CB5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0E5470-9E1D-C645-99FE-5EE07820A9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86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945C7-6D94-7F96-50AB-9A21FFE24C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450" y="2176967"/>
            <a:ext cx="9563100" cy="1825096"/>
          </a:xfrm>
        </p:spPr>
        <p:txBody>
          <a:bodyPr>
            <a:noAutofit/>
          </a:bodyPr>
          <a:lstStyle/>
          <a:p>
            <a:r>
              <a:rPr lang="en-US" sz="4800" dirty="0"/>
              <a:t>Security controls in shared source code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DDD04-90A0-C3FC-D6BC-8801503ED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4450" y="4459263"/>
            <a:ext cx="4177145" cy="685800"/>
          </a:xfrm>
        </p:spPr>
        <p:txBody>
          <a:bodyPr/>
          <a:lstStyle/>
          <a:p>
            <a:r>
              <a:rPr lang="en-US" dirty="0"/>
              <a:t>Liz Hinz - CSD380-A339: DevOps</a:t>
            </a:r>
          </a:p>
        </p:txBody>
      </p:sp>
    </p:spTree>
    <p:extLst>
      <p:ext uri="{BB962C8B-B14F-4D97-AF65-F5344CB8AC3E}">
        <p14:creationId xmlns:p14="http://schemas.microsoft.com/office/powerpoint/2010/main" val="295664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D62D0-BDEF-D573-0256-0A3876F43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743" y="2782486"/>
            <a:ext cx="8672513" cy="1293028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Thank you for watching! </a:t>
            </a:r>
          </a:p>
        </p:txBody>
      </p:sp>
    </p:spTree>
    <p:extLst>
      <p:ext uri="{BB962C8B-B14F-4D97-AF65-F5344CB8AC3E}">
        <p14:creationId xmlns:p14="http://schemas.microsoft.com/office/powerpoint/2010/main" val="3195944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A6405-AEB6-2F95-EFE2-0CF25A5C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HAVE security controls in shared source code repositories?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CB3EE-40A5-85CE-2308-3D04938EF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00969"/>
            <a:ext cx="10820400" cy="402412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Code security relies on the systems used to create it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Repositories must be sufficiently secure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Attackers will try to modify the code base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Includes version control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Involves peer review</a:t>
            </a:r>
          </a:p>
        </p:txBody>
      </p:sp>
    </p:spTree>
    <p:extLst>
      <p:ext uri="{BB962C8B-B14F-4D97-AF65-F5344CB8AC3E}">
        <p14:creationId xmlns:p14="http://schemas.microsoft.com/office/powerpoint/2010/main" val="333830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ED78D-CC8E-CC60-FAD2-0ACD1FF61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9DB4-F6F7-819A-B7B2-1E82FEC1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4AA8E3-6D3F-5C8F-9DF0-44E5859A6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b="1" dirty="0"/>
              <a:t>Choose a Repository you Trust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3DB5E5E-350A-AF6C-5145-4E90DCC70C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8" y="3289477"/>
            <a:ext cx="10591792" cy="3086019"/>
          </a:xfrm>
        </p:spPr>
        <p:txBody>
          <a:bodyPr>
            <a:normAutofit/>
          </a:bodyPr>
          <a:lstStyle/>
          <a:p>
            <a:r>
              <a:rPr lang="en-US" sz="2600" dirty="0"/>
              <a:t>Review how the repository is administered &amp; managed</a:t>
            </a:r>
          </a:p>
          <a:p>
            <a:r>
              <a:rPr lang="en-US" sz="2600" dirty="0"/>
              <a:t>Review the infrastructure</a:t>
            </a:r>
          </a:p>
          <a:p>
            <a:r>
              <a:rPr lang="en-US" sz="2600" dirty="0"/>
              <a:t>Review service provider against NCSC Cloud Security Principles</a:t>
            </a:r>
          </a:p>
        </p:txBody>
      </p:sp>
    </p:spTree>
    <p:extLst>
      <p:ext uri="{BB962C8B-B14F-4D97-AF65-F5344CB8AC3E}">
        <p14:creationId xmlns:p14="http://schemas.microsoft.com/office/powerpoint/2010/main" val="311883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D1315-B904-0473-EE1D-EBB96C6B1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8E2F-7D82-64A6-46D4-8685C6E26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Continued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D9CE28F-67A2-9E0D-65E4-9DD317F4AE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b="1" dirty="0"/>
              <a:t>Protect Access Credentials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37D0D9-7D2E-DEF7-4D47-423F9AD85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8" y="3224493"/>
            <a:ext cx="10591792" cy="3086019"/>
          </a:xfrm>
        </p:spPr>
        <p:txBody>
          <a:bodyPr/>
          <a:lstStyle/>
          <a:p>
            <a:r>
              <a:rPr lang="en-US" sz="2600" dirty="0"/>
              <a:t>Private keys should be password protected</a:t>
            </a:r>
          </a:p>
          <a:p>
            <a:r>
              <a:rPr lang="en-US" sz="2600" dirty="0"/>
              <a:t>Developers should protect their credentials</a:t>
            </a:r>
          </a:p>
          <a:p>
            <a:r>
              <a:rPr lang="en-US" sz="2600" dirty="0"/>
              <a:t>Consider rotating access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87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21D2-5331-FD4F-D572-D23590D75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C3D9C-E5D1-A660-DD95-53F6F087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Continued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1A9AD8-5014-747F-8CA5-143B2E8A1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b="1" dirty="0"/>
              <a:t>Separate Secret Credentials from Source Code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A2E29AE-A124-7A10-1BEC-23EEBD078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8" y="3224493"/>
            <a:ext cx="10591792" cy="3086019"/>
          </a:xfrm>
        </p:spPr>
        <p:txBody>
          <a:bodyPr>
            <a:normAutofit/>
          </a:bodyPr>
          <a:lstStyle/>
          <a:p>
            <a:r>
              <a:rPr lang="en-US" sz="2600" dirty="0"/>
              <a:t>Helps prevent information leaks</a:t>
            </a:r>
          </a:p>
          <a:p>
            <a:r>
              <a:rPr lang="en-US" sz="2600" dirty="0"/>
              <a:t>Consider key rotation &amp; automatic scanning </a:t>
            </a:r>
          </a:p>
        </p:txBody>
      </p:sp>
    </p:spTree>
    <p:extLst>
      <p:ext uri="{BB962C8B-B14F-4D97-AF65-F5344CB8AC3E}">
        <p14:creationId xmlns:p14="http://schemas.microsoft.com/office/powerpoint/2010/main" val="1981255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D5D1-45B2-70E6-12B7-63E4564A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2597-C158-B103-CE0A-DEEE2D87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Continued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54B144-A0A7-1211-5581-931186185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b="1" dirty="0"/>
              <a:t>Review All Code Changes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671C4A-FF2F-90C3-B2FA-764A27DD8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8" y="3224493"/>
            <a:ext cx="10591792" cy="3086019"/>
          </a:xfrm>
        </p:spPr>
        <p:txBody>
          <a:bodyPr/>
          <a:lstStyle/>
          <a:p>
            <a:r>
              <a:rPr lang="en-US" sz="2600" dirty="0"/>
              <a:t>Some repositories hold source code where deployments are made </a:t>
            </a:r>
          </a:p>
          <a:p>
            <a:r>
              <a:rPr lang="en-US" sz="2600" dirty="0"/>
              <a:t>Review code before updating the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95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59749-DC45-CFD2-01D3-8DED0950F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70EC-22FF-17B6-E71D-D23F2917A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Continued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861B57-6598-6CDF-8A84-6E9981E37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b="1" dirty="0"/>
              <a:t>External Code Changes May be Malicious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B1D046-2F3E-2E88-D23C-B04F0F8133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8" y="3224493"/>
            <a:ext cx="10591792" cy="3086019"/>
          </a:xfrm>
        </p:spPr>
        <p:txBody>
          <a:bodyPr/>
          <a:lstStyle/>
          <a:p>
            <a:r>
              <a:rPr lang="en-US" sz="2600" dirty="0"/>
              <a:t>Attackers may target open code</a:t>
            </a:r>
          </a:p>
          <a:p>
            <a:r>
              <a:rPr lang="en-US" sz="2600" dirty="0"/>
              <a:t>Carefully review push &amp; pull requests</a:t>
            </a:r>
          </a:p>
        </p:txBody>
      </p:sp>
    </p:spTree>
    <p:extLst>
      <p:ext uri="{BB962C8B-B14F-4D97-AF65-F5344CB8AC3E}">
        <p14:creationId xmlns:p14="http://schemas.microsoft.com/office/powerpoint/2010/main" val="1345362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3B2E9-531F-EDE1-C060-3E23F5B5E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E7C48-92AE-E385-917D-870F600B2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practices Continued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84D7D95-6946-3950-C3CC-848A42794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10591791" cy="823912"/>
          </a:xfrm>
        </p:spPr>
        <p:txBody>
          <a:bodyPr/>
          <a:lstStyle/>
          <a:p>
            <a:r>
              <a:rPr lang="en-US" b="1" dirty="0"/>
              <a:t>Ensure your Code is Backed Up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6D5685B-734C-DD22-2FF4-388CDE95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8" y="3224493"/>
            <a:ext cx="10591792" cy="3086019"/>
          </a:xfrm>
        </p:spPr>
        <p:txBody>
          <a:bodyPr/>
          <a:lstStyle/>
          <a:p>
            <a:r>
              <a:rPr lang="en-US" sz="2600" dirty="0"/>
              <a:t>Backups allow code to be restored</a:t>
            </a:r>
          </a:p>
          <a:p>
            <a:r>
              <a:rPr lang="en-US" sz="2600" dirty="0"/>
              <a:t>Saves developer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385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4F0D-D939-55D0-BFC7-CE9BC1C8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2420-FAFD-0272-B5B2-0D390ED7D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National Cyber Security Centre. (2019, February 20). </a:t>
            </a:r>
            <a:r>
              <a:rPr lang="en-US" i="1" dirty="0"/>
              <a:t>Protect your code repository</a:t>
            </a:r>
            <a:r>
              <a:rPr lang="en-US" dirty="0"/>
              <a:t>. </a:t>
            </a:r>
            <a:r>
              <a:rPr lang="en-US" dirty="0" err="1"/>
              <a:t>Www.ncsc.gov.uk</a:t>
            </a:r>
            <a:r>
              <a:rPr lang="en-US" dirty="0"/>
              <a:t>. https://</a:t>
            </a:r>
            <a:r>
              <a:rPr lang="en-US" dirty="0" err="1"/>
              <a:t>www.ncsc.gov.uk</a:t>
            </a:r>
            <a:r>
              <a:rPr lang="en-US" dirty="0"/>
              <a:t>/collection/developers-collection/principles/protect-your-code-repository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55285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227</TotalTime>
  <Words>230</Words>
  <Application>Microsoft Macintosh PowerPoint</Application>
  <PresentationFormat>Widescreen</PresentationFormat>
  <Paragraphs>42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Century Gothic</vt:lpstr>
      <vt:lpstr>Vapor Trail</vt:lpstr>
      <vt:lpstr>Security controls in shared source code repositories</vt:lpstr>
      <vt:lpstr>WHY HAVE security controls in shared source code repositories?</vt:lpstr>
      <vt:lpstr>best practices</vt:lpstr>
      <vt:lpstr>best practices Continued</vt:lpstr>
      <vt:lpstr>best practices Continued</vt:lpstr>
      <vt:lpstr>best practices Continued</vt:lpstr>
      <vt:lpstr>best practices Continued</vt:lpstr>
      <vt:lpstr>best practices Continued</vt:lpstr>
      <vt:lpstr>Reference</vt:lpstr>
      <vt:lpstr>Thank you for watching!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Hinz</dc:creator>
  <cp:lastModifiedBy>Elizabeth Hinz</cp:lastModifiedBy>
  <cp:revision>14</cp:revision>
  <dcterms:created xsi:type="dcterms:W3CDTF">2025-07-14T18:46:00Z</dcterms:created>
  <dcterms:modified xsi:type="dcterms:W3CDTF">2025-07-14T22:33:13Z</dcterms:modified>
</cp:coreProperties>
</file>