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324" r:id="rId3"/>
    <p:sldId id="325" r:id="rId4"/>
    <p:sldId id="32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8" r:id="rId13"/>
    <p:sldId id="335" r:id="rId14"/>
    <p:sldId id="337" r:id="rId15"/>
    <p:sldId id="339" r:id="rId16"/>
    <p:sldId id="340" r:id="rId17"/>
    <p:sldId id="341" r:id="rId18"/>
    <p:sldId id="342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12,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Benefits</a:t>
                </a:r>
              </a:p>
              <a:p>
                <a:r>
                  <a:rPr lang="en-US" dirty="0" smtClean="0"/>
                  <a:t>Specifies an explicit model</a:t>
                </a:r>
              </a:p>
              <a:p>
                <a:pPr lvl="1"/>
                <a:r>
                  <a:rPr lang="en-US" dirty="0" smtClean="0"/>
                  <a:t>Can select form of density dependence</a:t>
                </a:r>
              </a:p>
              <a:p>
                <a:r>
                  <a:rPr lang="en-US" dirty="0" smtClean="0"/>
                  <a:t>Can calculate stationary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Map argument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[Look at map example in GitHub]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2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3715062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Try again with real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Package </a:t>
            </a:r>
            <a:r>
              <a:rPr lang="en-US" i="1" dirty="0" err="1" smtClean="0"/>
              <a:t>FishLife</a:t>
            </a:r>
            <a:endParaRPr lang="en-US" dirty="0" smtClean="0"/>
          </a:p>
          <a:p>
            <a:r>
              <a:rPr lang="en-US" dirty="0" smtClean="0"/>
              <a:t>Contains data for 100s of fish populations worldwide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62" y="1304144"/>
            <a:ext cx="5276538" cy="52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Alaska pollock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this converged?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modify?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79" y="914400"/>
            <a:ext cx="5906132" cy="369133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32233"/>
              </p:ext>
            </p:extLst>
          </p:nvPr>
        </p:nvGraphicFramePr>
        <p:xfrm>
          <a:off x="647076" y="4556760"/>
          <a:ext cx="6095999" cy="235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9299003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82206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48105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50408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544156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69006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6245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30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log_d0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4.126071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0.260514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9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log_sigmaP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0.117851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74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log_sigmaM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26029.84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11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2.651077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-1.42E-06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0.665236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62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-2.64E-06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0.145993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77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Add sampling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Suppose you have many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what is the mean and standard error?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r="-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Add sampling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If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follow a lognormal distribution with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and standard deviation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what is the log-standard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𝑙𝑜𝑔𝑛𝑜𝑟𝑚𝑎𝑙</m:t>
                        </m:r>
                      </m:sub>
                    </m:sSub>
                  </m:oMath>
                </a14:m>
                <a:r>
                  <a:rPr lang="en-US" dirty="0" smtClean="0"/>
                  <a:t> of the lognormal distribution?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𝑙𝑜𝑔𝑛𝑜𝑟𝑚𝑎𝑙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𝑙𝑜𝑔𝑛𝑜𝑟𝑚𝑎𝑙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Lab exercise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[Add sampling variance and re-run]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731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Alaska pollock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this converged?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modify?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91090"/>
              </p:ext>
            </p:extLst>
          </p:nvPr>
        </p:nvGraphicFramePr>
        <p:xfrm>
          <a:off x="647076" y="4556760"/>
          <a:ext cx="6095999" cy="235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92990039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822066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48105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50408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544156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69006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6245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en-GB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30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log_d0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0.290923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9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log_sigmaP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-1.26E-07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0.297971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74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log_sigmaM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-4.98037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-4.42E-09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13.00587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11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2.071196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3.71E-06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1.02898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62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0.546332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0.225704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77108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43" y="914401"/>
            <a:ext cx="5703757" cy="35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Lab exercise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[Fix </a:t>
            </a:r>
            <a:r>
              <a:rPr lang="en-US" b="1" dirty="0" err="1" smtClean="0"/>
              <a:t>SigmaM</a:t>
            </a:r>
            <a:r>
              <a:rPr lang="en-US" b="1" dirty="0" smtClean="0"/>
              <a:t> at 0 and re-run]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051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Directed random walk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Questions</a:t>
            </a:r>
          </a:p>
          <a:p>
            <a:r>
              <a:rPr lang="en-US" dirty="0" smtClean="0"/>
              <a:t>Is there evidence of density dependence?</a:t>
            </a:r>
          </a:p>
          <a:p>
            <a:r>
              <a:rPr lang="en-US" dirty="0" smtClean="0"/>
              <a:t>If yes, what is the expected equilibrium?</a:t>
            </a:r>
          </a:p>
          <a:p>
            <a:r>
              <a:rPr lang="en-US" dirty="0" smtClean="0"/>
              <a:t>What is the stationary distribution?</a:t>
            </a:r>
          </a:p>
          <a:p>
            <a:pPr lvl="1"/>
            <a:r>
              <a:rPr lang="en-US" dirty="0" smtClean="0"/>
              <a:t>Variance</a:t>
            </a:r>
          </a:p>
          <a:p>
            <a:r>
              <a:rPr lang="en-US" dirty="0" smtClean="0"/>
              <a:t>How “stable” is the model</a:t>
            </a:r>
          </a:p>
          <a:p>
            <a:pPr lvl="1"/>
            <a:r>
              <a:rPr lang="en-US" dirty="0" err="1" smtClean="0"/>
              <a:t>Reactivitiy</a:t>
            </a:r>
            <a:endParaRPr lang="en-US" dirty="0" smtClean="0"/>
          </a:p>
          <a:p>
            <a:pPr lvl="1"/>
            <a:r>
              <a:rPr lang="en-US" dirty="0" smtClean="0"/>
              <a:t>Resilience</a:t>
            </a:r>
          </a:p>
          <a:p>
            <a:pPr lvl="1"/>
            <a:r>
              <a:rPr lang="en-US" dirty="0" err="1" smtClean="0"/>
              <a:t>Resistence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5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8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(autoregressive parameterization)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1426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Gompertz </a:t>
            </a:r>
            <a:r>
              <a:rPr lang="en-US" b="1" dirty="0"/>
              <a:t>model (autoregressive parameterization)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876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281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Lecture 3:  Kalman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69</cp:revision>
  <dcterms:created xsi:type="dcterms:W3CDTF">2015-12-08T21:28:56Z</dcterms:created>
  <dcterms:modified xsi:type="dcterms:W3CDTF">2018-04-12T14:27:31Z</dcterms:modified>
</cp:coreProperties>
</file>