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4614"/>
  </p:normalViewPr>
  <p:slideViewPr>
    <p:cSldViewPr snapToGrid="0" snapToObjects="1">
      <p:cViewPr varScale="1">
        <p:scale>
          <a:sx n="104" d="100"/>
          <a:sy n="104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0828-16CE-754A-9B5C-A8C11A9D5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4C179-ACE8-0648-A6C8-2A292EDBA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3367-B3FE-DB4E-820E-95EE14C3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8817-1406-A74E-8AD2-9121879F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E285-1AAA-3B4B-A435-8B120C6B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3268-C3D1-8E40-8F5E-9A4A8297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0843A-8078-7644-8BF0-BB49BE9F0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68BD-E056-454F-8D25-CAC0651B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9F44-867C-F04F-AB0C-9E5826CA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31AD-0414-FD44-B2B9-BEA1B2B6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2229F-83DA-A840-8420-CF4B1129C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61BDB-B044-C34D-B1CE-06B2B64DE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1A50B-B64C-ED43-8825-BD60331F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33D4-73D2-C348-9B97-46289B72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25A7-1FAD-8249-B73D-3F352305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7B62-9C3C-9048-A26B-CDA54C8C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2BA8-2EB3-5C41-BA93-5FE16B3C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A6AB-F14A-E440-9A42-9F2434FC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E3D0-C2F8-E34C-99C6-7979DEC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EB40-49F6-FF48-9E68-EAB79447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91C5-9BC7-6B43-912A-1CB7CF97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C1644-FB12-CB4B-B0AD-250A2307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86EC-F763-5847-B34D-FC17704C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4381-4946-3F42-A733-9EC2B75D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497B-D6FB-094C-BBA9-A82602BB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8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D52E-A15F-1C4A-AA0A-E7B3E81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22A4-DE74-1744-9E15-F35BD6531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A21D9-54B1-394D-A610-F7469D76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593-A577-C541-86CD-31E964DC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2CFD-F3BE-4343-9C8F-4A15A5D9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AD964-833A-4740-982C-5751D81B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6E94-9FA1-EE48-93E7-B0C627B1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3F53-CF13-4944-9841-A64D05E20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7E16A-043D-7642-86DB-04A4860B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2F81-00F4-3D42-B3BC-1B7C5BC2A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33CF1-4598-3D49-889F-27BCD2D7C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7E6D-B30D-B34D-8796-1BB9322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08CED-3EE7-8B46-9969-3AC6C825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66E1D-8DE2-1C49-8BB5-89E2CA11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05F3-052B-2540-8705-620DD835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A9242-EB5C-B24D-B58A-432F1BE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F984-B358-E545-A4C1-20D58D77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45639-D28C-FE48-8B9E-C09F7A22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D3BCE-9BCA-944B-A08F-457902D0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655EC-E8DB-8745-8600-B4A3D34A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96B-BAFD-5244-A4CD-C7469615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94FE-A670-F949-9CB2-3C34360C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3D38-9B89-414F-8ACB-22CAB273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92206-193B-DD46-9A3B-6530AEFEB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8E635-84DE-7C43-B1FF-37758FD6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05B6-EAF0-C640-A79B-6A4489EA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A10AD-FFD0-844F-B6F1-7BE4D489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8F7D-608E-0643-8E9E-BA018796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2398C-636D-BB4E-9AE3-7A1B4C5C5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1F6B6-6ABF-3C49-A492-31D63980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D24FA-7395-4D42-A5FF-9555CA37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72BD6-154E-554D-84F1-31AC6B61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A1F53-0A62-3246-8D10-1052B287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06212-3468-874B-886A-8DB0BD1B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A44C4-8424-9846-9224-D287FD680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090C-8085-EC4B-B7B9-A5806A067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C765-A8AE-0F42-B2B1-2B8E427DA06E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14CE-1C78-E44C-ADC1-78534500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CA1F-A08A-634E-90B1-3B0F47EEE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CB65-D136-564E-B11F-1CE7AF88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EDFCE9-5697-244E-BC6C-30BDFB24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143"/>
            <a:ext cx="12192000" cy="4246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00407-EE5A-9742-A201-EFD49033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107951"/>
            <a:ext cx="6096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911D5F-D546-AE44-B133-46DF2546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0" y="398032"/>
            <a:ext cx="6110196" cy="59382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88E7AE-4477-C741-8B18-C60182FD68B3}"/>
              </a:ext>
            </a:extLst>
          </p:cNvPr>
          <p:cNvSpPr/>
          <p:nvPr/>
        </p:nvSpPr>
        <p:spPr>
          <a:xfrm>
            <a:off x="6759386" y="919627"/>
            <a:ext cx="5203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/>
              <a:t>Metaanalysis</a:t>
            </a:r>
            <a:r>
              <a:rPr lang="en-US" sz="3600" b="1" dirty="0"/>
              <a:t> –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AAC00-2D5F-C048-87DB-149DE3EF6F74}"/>
              </a:ext>
            </a:extLst>
          </p:cNvPr>
          <p:cNvSpPr/>
          <p:nvPr/>
        </p:nvSpPr>
        <p:spPr>
          <a:xfrm>
            <a:off x="7071358" y="2594279"/>
            <a:ext cx="4579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OT88ac8687"/>
              </a:rPr>
              <a:t>experimental studies of trawling impacts to estimate depletion of biota after trawling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F3E52-83C8-764C-A71C-9872BBB05830}"/>
              </a:ext>
            </a:extLst>
          </p:cNvPr>
          <p:cNvSpPr/>
          <p:nvPr/>
        </p:nvSpPr>
        <p:spPr>
          <a:xfrm>
            <a:off x="7071358" y="4591386"/>
            <a:ext cx="4353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dvOT88ac8687"/>
              </a:rPr>
              <a:t>large-scale comparative studies of trawling effects on fishing grounds to estimate recovery rates of seabed biota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73FB8-3ED8-A64F-92EB-BFECDBAA8FD8}"/>
              </a:ext>
            </a:extLst>
          </p:cNvPr>
          <p:cNvSpPr/>
          <p:nvPr/>
        </p:nvSpPr>
        <p:spPr>
          <a:xfrm>
            <a:off x="8686777" y="2021383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Depletion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B2EA1-9BC8-2B48-B7BE-DCF1F4C54A3D}"/>
              </a:ext>
            </a:extLst>
          </p:cNvPr>
          <p:cNvSpPr/>
          <p:nvPr/>
        </p:nvSpPr>
        <p:spPr>
          <a:xfrm>
            <a:off x="8523281" y="4018490"/>
            <a:ext cx="149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Recovery rate</a:t>
            </a:r>
          </a:p>
        </p:txBody>
      </p:sp>
    </p:spTree>
    <p:extLst>
      <p:ext uri="{BB962C8B-B14F-4D97-AF65-F5344CB8AC3E}">
        <p14:creationId xmlns:p14="http://schemas.microsoft.com/office/powerpoint/2010/main" val="299517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D55DA-1AFC-0F47-AF0E-1D6BB6F93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7"/>
            <a:ext cx="12192000" cy="6803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61A3F-6C03-0E47-A36C-0A45CEBC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99" y="3429000"/>
            <a:ext cx="1923023" cy="969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12E78-3F7C-A54A-81E6-9A1AE21D4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689" y="314432"/>
            <a:ext cx="3692525" cy="30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6BAD-2622-8742-BF01-9F29E57C2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309" y="1548952"/>
            <a:ext cx="9238521" cy="4351338"/>
          </a:xfrm>
        </p:spPr>
        <p:txBody>
          <a:bodyPr>
            <a:normAutofit/>
          </a:bodyPr>
          <a:lstStyle/>
          <a:p>
            <a:r>
              <a:rPr lang="en-US" sz="4000" dirty="0"/>
              <a:t>Defining the linear mixed effects model</a:t>
            </a:r>
          </a:p>
          <a:p>
            <a:endParaRPr lang="en-US" sz="4000" dirty="0"/>
          </a:p>
          <a:p>
            <a:r>
              <a:rPr lang="en-US" sz="4000" dirty="0"/>
              <a:t>Fixed effects vs. random effects</a:t>
            </a:r>
          </a:p>
          <a:p>
            <a:endParaRPr lang="en-US" sz="4000" dirty="0"/>
          </a:p>
          <a:p>
            <a:r>
              <a:rPr lang="en-US" sz="4000" dirty="0"/>
              <a:t>Why we need the intercept? </a:t>
            </a:r>
          </a:p>
        </p:txBody>
      </p:sp>
    </p:spTree>
    <p:extLst>
      <p:ext uri="{BB962C8B-B14F-4D97-AF65-F5344CB8AC3E}">
        <p14:creationId xmlns:p14="http://schemas.microsoft.com/office/powerpoint/2010/main" val="86266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AdvOT88ac8687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jiecao</dc:creator>
  <cp:lastModifiedBy>jiecao</cp:lastModifiedBy>
  <cp:revision>15</cp:revision>
  <dcterms:created xsi:type="dcterms:W3CDTF">2018-03-19T18:01:58Z</dcterms:created>
  <dcterms:modified xsi:type="dcterms:W3CDTF">2018-03-21T21:11:55Z</dcterms:modified>
</cp:coreProperties>
</file>