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6" r:id="rId2"/>
    <p:sldId id="324" r:id="rId3"/>
    <p:sldId id="325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Benefits</a:t>
                </a:r>
                <a:endParaRPr lang="en-US" i="1" dirty="0" smtClean="0"/>
              </a:p>
              <a:p>
                <a:r>
                  <a:rPr lang="en-US" dirty="0" smtClean="0"/>
                  <a:t>Specifies an explicit </a:t>
                </a:r>
                <a:r>
                  <a:rPr lang="en-US" dirty="0" smtClean="0"/>
                  <a:t>model</a:t>
                </a:r>
              </a:p>
              <a:p>
                <a:pPr lvl="1"/>
                <a:r>
                  <a:rPr lang="en-US" dirty="0" smtClean="0"/>
                  <a:t>Can select form of density dependence</a:t>
                </a:r>
                <a:endParaRPr lang="en-US" dirty="0" smtClean="0"/>
              </a:p>
              <a:p>
                <a:r>
                  <a:rPr lang="en-US" dirty="0" smtClean="0"/>
                  <a:t>Can calculate stationary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Directed random walk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Questions</a:t>
            </a:r>
          </a:p>
          <a:p>
            <a:r>
              <a:rPr lang="en-US" dirty="0" smtClean="0"/>
              <a:t>Is there evidence of density dependence?</a:t>
            </a:r>
          </a:p>
          <a:p>
            <a:r>
              <a:rPr lang="en-US" dirty="0" smtClean="0"/>
              <a:t>If yes, what is the expected equilibrium?</a:t>
            </a:r>
          </a:p>
          <a:p>
            <a:r>
              <a:rPr lang="en-US" dirty="0" smtClean="0"/>
              <a:t>What is the stationary distri</a:t>
            </a:r>
            <a:r>
              <a:rPr lang="en-US" dirty="0" smtClean="0"/>
              <a:t>bution?</a:t>
            </a:r>
          </a:p>
          <a:p>
            <a:pPr lvl="1"/>
            <a:r>
              <a:rPr lang="en-US" dirty="0" smtClean="0"/>
              <a:t>Variance</a:t>
            </a:r>
          </a:p>
          <a:p>
            <a:r>
              <a:rPr lang="en-US" dirty="0" smtClean="0"/>
              <a:t>How “stable” is the model</a:t>
            </a:r>
          </a:p>
          <a:p>
            <a:pPr lvl="1"/>
            <a:r>
              <a:rPr lang="en-US" dirty="0" err="1" smtClean="0"/>
              <a:t>Reactivitiy</a:t>
            </a:r>
            <a:endParaRPr lang="en-US" dirty="0" smtClean="0"/>
          </a:p>
          <a:p>
            <a:pPr lvl="1"/>
            <a:r>
              <a:rPr lang="en-US" dirty="0" smtClean="0"/>
              <a:t>Resilience</a:t>
            </a:r>
          </a:p>
          <a:p>
            <a:pPr lvl="1"/>
            <a:r>
              <a:rPr lang="en-US" dirty="0" err="1" smtClean="0"/>
              <a:t>Resistence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5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8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(autoregressive parameterization)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1426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876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94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1_Office Theme</vt:lpstr>
      <vt:lpstr>Lecture 3:  Kalman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63</cp:revision>
  <dcterms:created xsi:type="dcterms:W3CDTF">2015-12-08T21:28:56Z</dcterms:created>
  <dcterms:modified xsi:type="dcterms:W3CDTF">2018-03-07T16:38:41Z</dcterms:modified>
</cp:coreProperties>
</file>