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321" r:id="rId3"/>
    <p:sldId id="324" r:id="rId4"/>
    <p:sldId id="317" r:id="rId5"/>
    <p:sldId id="312" r:id="rId6"/>
    <p:sldId id="325" r:id="rId7"/>
    <p:sldId id="313" r:id="rId8"/>
    <p:sldId id="314" r:id="rId9"/>
    <p:sldId id="315" r:id="rId10"/>
    <p:sldId id="316" r:id="rId11"/>
    <p:sldId id="323" r:id="rId12"/>
    <p:sldId id="318" r:id="rId13"/>
    <p:sldId id="319" r:id="rId14"/>
    <p:sldId id="322" r:id="rId15"/>
    <p:sldId id="32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5</a:t>
            </a:r>
            <a:r>
              <a:rPr lang="en-US" dirty="0" smtClean="0"/>
              <a:t>:  1D spatial models with unequal distances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26,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Again, stochastic is easier than covariance-based calculation</a:t>
            </a:r>
          </a:p>
          <a:p>
            <a:pPr lvl="1" indent="-342900"/>
            <a:r>
              <a:rPr lang="en-US" dirty="0" smtClean="0"/>
              <a:t>Stochastic correctly detects sparse structure of hessian matrix, although both are technically a “separable model”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Unequal-interval models generalize the equal-interval models</a:t>
            </a:r>
          </a:p>
          <a:p>
            <a:pPr lvl="1" indent="-342900"/>
            <a:r>
              <a:rPr lang="en-US" dirty="0" smtClean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else does </a:t>
            </a:r>
            <a:r>
              <a:rPr lang="en-US" dirty="0" err="1"/>
              <a:t>s</a:t>
            </a:r>
            <a:r>
              <a:rPr lang="en-US" dirty="0" err="1" smtClean="0"/>
              <a:t>eparability</a:t>
            </a:r>
            <a:r>
              <a:rPr lang="en-US" dirty="0" smtClean="0"/>
              <a:t> break down?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[Exercise: Compare version 2 for the exponential covariance function with a new covariance function, and inspect the Hessian for each]</a:t>
            </a:r>
          </a:p>
        </p:txBody>
      </p:sp>
    </p:spTree>
    <p:extLst>
      <p:ext uri="{BB962C8B-B14F-4D97-AF65-F5344CB8AC3E}">
        <p14:creationId xmlns:p14="http://schemas.microsoft.com/office/powerpoint/2010/main" val="29716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easy to calculate variance if random effects are uncorrelated,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between-sample, within-site variation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Where generally: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harder to calculate variance if random effects are 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</a:t>
                </a:r>
                <a:r>
                  <a:rPr lang="en-US" dirty="0" smtClean="0"/>
                  <a:t>are drawn from a spatial process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density,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between-site </a:t>
                </a:r>
                <a:r>
                  <a:rPr lang="en-US" dirty="0" smtClean="0"/>
                  <a:t>covariation</a:t>
                </a:r>
                <a:endParaRPr lang="en-US" dirty="0"/>
              </a:p>
              <a:p>
                <a:r>
                  <a:rPr lang="en-US" dirty="0" smtClean="0"/>
                  <a:t>Easiest to let TMB deal with it:</a:t>
                </a:r>
              </a:p>
              <a:p>
                <a:pPr lvl="1"/>
                <a:r>
                  <a:rPr lang="en-US" dirty="0" smtClean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count sample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  <a:r>
                  <a:rPr lang="en-US" dirty="0" smtClean="0"/>
                  <a:t>:  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191594" y="3433053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Or this can be written as: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Which shows that it is an exponential covariance function…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06476"/>
              </p:ext>
            </p:extLst>
          </p:nvPr>
        </p:nvGraphicFramePr>
        <p:xfrm>
          <a:off x="1595438" y="3940175"/>
          <a:ext cx="55753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3377880" imgH="1295280" progId="Equation.DSMT4">
                  <p:embed/>
                </p:oleObj>
              </mc:Choice>
              <mc:Fallback>
                <p:oleObj name="Equation" r:id="rId4" imgW="33778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438" y="3940175"/>
                        <a:ext cx="5575300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258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1_Office Theme</vt:lpstr>
      <vt:lpstr>Equation</vt:lpstr>
      <vt:lpstr>Lab 5:  1D spatial models with unequal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56</cp:revision>
  <dcterms:created xsi:type="dcterms:W3CDTF">2015-12-08T21:28:56Z</dcterms:created>
  <dcterms:modified xsi:type="dcterms:W3CDTF">2018-04-26T16:57:15Z</dcterms:modified>
</cp:coreProperties>
</file>