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326" r:id="rId3"/>
    <p:sldId id="327" r:id="rId4"/>
    <p:sldId id="328" r:id="rId5"/>
    <p:sldId id="331" r:id="rId6"/>
    <p:sldId id="330" r:id="rId7"/>
    <p:sldId id="329" r:id="rId8"/>
    <p:sldId id="332" r:id="rId9"/>
    <p:sldId id="334" r:id="rId10"/>
    <p:sldId id="335" r:id="rId11"/>
    <p:sldId id="333" r:id="rId12"/>
    <p:sldId id="342" r:id="rId13"/>
    <p:sldId id="338" r:id="rId14"/>
    <p:sldId id="340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4:  </a:t>
            </a: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objectives:</a:t>
            </a:r>
          </a:p>
          <a:p>
            <a:pPr algn="l"/>
            <a:r>
              <a:rPr lang="en-US" dirty="0" smtClean="0"/>
              <a:t>Three ways to understand a covariance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Cholesky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Eigen-decomposition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Covariance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generate a random normal error?</a:t>
                </a:r>
                <a:endParaRPr lang="en-US" b="1" dirty="0"/>
              </a:p>
              <a:p>
                <a:r>
                  <a:rPr lang="en-US" dirty="0" smtClean="0"/>
                  <a:t>Given </a:t>
                </a:r>
                <a:endParaRPr lang="en-US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doing some math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Why does this work?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Multivariate random walk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3891951"/>
            <a:ext cx="4623759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Multivariate random walk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[See code]</a:t>
            </a:r>
          </a:p>
        </p:txBody>
      </p:sp>
    </p:spTree>
    <p:extLst>
      <p:ext uri="{BB962C8B-B14F-4D97-AF65-F5344CB8AC3E}">
        <p14:creationId xmlns:p14="http://schemas.microsoft.com/office/powerpoint/2010/main" val="4147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Define a covariance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locations</a:t>
                </a:r>
              </a:p>
              <a:p>
                <a:pPr lvl="1"/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  <a:blipFill>
                <a:blip r:embed="rId2"/>
                <a:stretch>
                  <a:fillRect l="-1985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Define a covariance function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Exponential function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Gaussian function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Matern</a:t>
                </a:r>
                <a:r>
                  <a:rPr lang="en-US" dirty="0" smtClean="0"/>
                  <a:t> function</a:t>
                </a:r>
              </a:p>
              <a:p>
                <a:pPr lvl="1"/>
                <a:r>
                  <a:rPr lang="en-US" dirty="0" smtClean="0"/>
                  <a:t>Spherical function</a:t>
                </a:r>
              </a:p>
              <a:p>
                <a:pPr lvl="1"/>
                <a:r>
                  <a:rPr lang="en-US" dirty="0" smtClean="0"/>
                  <a:t>Etc.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  <a:blipFill>
                <a:blip r:embed="rId2"/>
                <a:stretch>
                  <a:fillRect l="-1985" t="-1026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799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Define a covariance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799052" cy="5943600"/>
              </a:xfrm>
              <a:blipFill>
                <a:blip r:embed="rId2"/>
                <a:stretch>
                  <a:fillRect l="-188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9349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tell if populations have positively correlated dynamics?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average trend?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forecast future changes?</a:t>
            </a:r>
          </a:p>
        </p:txBody>
      </p:sp>
    </p:spTree>
    <p:extLst>
      <p:ext uri="{BB962C8B-B14F-4D97-AF65-F5344CB8AC3E}">
        <p14:creationId xmlns:p14="http://schemas.microsoft.com/office/powerpoint/2010/main" val="2098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It is positive semi-definite</a:t>
                </a:r>
              </a:p>
              <a:p>
                <a:pPr lvl="1" indent="-342900"/>
                <a:r>
                  <a:rPr lang="en-US" dirty="0" smtClean="0"/>
                  <a:t>All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-values are positive or zero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It is symmetric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Number of “degrees of freedom” is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marL="514350" indent="-514350">
                  <a:buAutoNum type="arabicPeriod" startAt="4"/>
                </a:pPr>
                <a:r>
                  <a:rPr lang="en-US" dirty="0" smtClean="0"/>
                  <a:t>It is permissible to add covariance matrices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 smtClean="0"/>
                  <a:t>Why might this be useful?</a:t>
                </a:r>
              </a:p>
              <a:p>
                <a:r>
                  <a:rPr lang="en-US" dirty="0" smtClean="0"/>
                  <a:t>It is easy to think of multiple types of covariance</a:t>
                </a:r>
              </a:p>
              <a:p>
                <a:r>
                  <a:rPr lang="en-US" dirty="0" smtClean="0"/>
                  <a:t>You can test which explains more variance in a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  <a:endParaRPr lang="en-US" b="1" dirty="0"/>
              </a:p>
              <a:p>
                <a:r>
                  <a:rPr lang="en-US" dirty="0" smtClean="0"/>
                  <a:t>Eigen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eigen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 smtClean="0"/>
                  <a:t> is a matrix where each column is an eigenvector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 smtClean="0"/>
                  <a:t>Each eigenvector is orthogonal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Each eigenvector has length of one,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dirty="0" smtClean="0"/>
                  <a:t> is a vector of eigenvalues</a:t>
                </a:r>
              </a:p>
              <a:p>
                <a:pPr lvl="2"/>
                <a:r>
                  <a:rPr lang="en-US" dirty="0" smtClean="0"/>
                  <a:t>Each eigenvalue represents the variance associated with its matching eigenvector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  <a:endParaRPr lang="en-US" b="1" dirty="0"/>
              </a:p>
              <a:p>
                <a:r>
                  <a:rPr lang="en-US" dirty="0" err="1" smtClean="0"/>
                  <a:t>Cholesky</a:t>
                </a:r>
                <a:r>
                  <a:rPr lang="en-US" dirty="0" smtClean="0"/>
                  <a:t>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matrix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can convert any covariance matrix to a 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matrix and vice-versa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generate an covariance matrix?</a:t>
                </a:r>
                <a:endParaRPr lang="en-US" b="1" dirty="0"/>
              </a:p>
              <a:p>
                <a:r>
                  <a:rPr lang="en-US" dirty="0" smtClean="0"/>
                  <a:t>Additive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doing some simplification: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generate a random normal error?</a:t>
                </a:r>
                <a:endParaRPr lang="en-US" b="1" dirty="0"/>
              </a:p>
              <a:p>
                <a:r>
                  <a:rPr lang="en-US" dirty="0" smtClean="0"/>
                  <a:t>Given a covariance,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How to draw from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279</Words>
  <Application>Microsoft Office PowerPoint</Application>
  <PresentationFormat>On-screen Show (4:3)</PresentationFormat>
  <Paragraphs>110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Lecture 4:  Covariance matrices</vt:lpstr>
      <vt:lpstr>PowerPoint Presentation</vt:lpstr>
      <vt:lpstr>PowerPoint Presentation</vt:lpstr>
      <vt:lpstr>PowerPoint Presentation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84</cp:revision>
  <dcterms:created xsi:type="dcterms:W3CDTF">2015-12-08T21:28:56Z</dcterms:created>
  <dcterms:modified xsi:type="dcterms:W3CDTF">2018-04-17T05:20:17Z</dcterms:modified>
</cp:coreProperties>
</file>