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40"/>
  </p:normalViewPr>
  <p:slideViewPr>
    <p:cSldViewPr snapToGrid="0" snapToObjects="1">
      <p:cViewPr varScale="1">
        <p:scale>
          <a:sx n="104" d="100"/>
          <a:sy n="104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E810-367E-6243-8BBE-991CE0845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E809A-1645-3D48-8CA0-673917356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5C3E-9CEA-E74B-A397-D3C29C60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EEFC-4583-8B4B-8A31-49EC79A1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EF82-8662-004F-BE45-4B22BB8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D9CB-4E69-654F-ADA9-FF8A57C3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74912-A711-444B-989D-60115D85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4D87-2EC0-A04A-AED4-7011A279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86A2-E526-E64C-AC2D-2E75AE4E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39A4-8E20-064E-B262-7DD4C3B4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0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28B3C-A25B-DE47-B1AE-6D512B4E6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BE946-5A48-AF4C-ADCB-C854630C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4589-E14B-0340-9745-281D3D2E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AB74-2E31-1B46-B5C4-A89F3ADD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C2D1-C025-884D-91D1-DD1935BA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D369-9C6C-094E-933A-B7889BA7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9DCC-31D3-A449-9426-491F5AE3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81F1-6B71-044E-9A29-0F39D4B4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2899C-7C97-3E49-8806-A14B001A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5725-7DC4-6B4C-B985-1EAA2017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711E-9AC1-5B4D-AB77-A24F172C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7C3A-214A-A848-94CF-69C3A8EA8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6A26-D2F1-D844-93E0-5AE80123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7B8E-ECF3-0545-9250-1ADCBF1D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9B6F-0DAF-3B44-A50D-861B855A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8DAE-E7DE-9D4D-B741-78F40621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5986-B647-1343-9288-A7F9B437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C1DB-5407-A340-8E3A-BD6FBBA8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FEBC3-F6DA-1144-AE3C-89B0C17D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BE14-050C-934A-9CA8-5CC84BB5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5EC1-2CD2-0C4B-819E-829B597B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40BF-B7C6-D84C-A72E-24D8CD49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59A9-A356-A14B-A38A-AB77ABC91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09BC0-F8FE-9447-8AB7-2266EA3E2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6EF9B-9E70-D047-9E46-A0987E4A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600AF-D28D-8D4B-B664-3BE288708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FC937-CA6F-FF4C-81A3-F657D26C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103F1-81B6-C14C-A44D-ADB115AB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93EE5-FA59-8448-8273-A83C5E69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AC9A-4210-D942-8AD4-0135AE74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EAE0C-3236-D742-B725-8123F2FD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DFED1-C6EC-EB42-BA69-704188BF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B2D6E-8E9F-FD4D-9667-181BB949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5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F93B9-5D18-534D-B80E-73981821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14BF3-8784-5142-8780-07C29086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B0F8F-2FEB-2A40-A46B-2F7C4392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5C69-799B-0E4D-8A10-DE4E903A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BBE5-F348-C545-9CCA-C31C9EE8D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A519F-1FF3-7740-B7F3-AEBC5617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3BD1-5AC7-5643-9C7B-CF775A7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578D-85EC-8949-9CEB-59B705CD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684A7-AE1D-3947-8A96-A7B09146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C74A-D9DD-1D4F-BC65-ABBE254B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F162D-EFF4-B049-80E0-C5EF08C8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F7E6F-E23E-9742-880F-EAE5DC752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0088-5F2A-0948-832E-7011ABB2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4921F-E257-5741-8CEC-85BF3795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A435-BC4F-2843-A8AD-4F400730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A845E-6C33-4041-B97D-D06A1399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7414-E370-F54D-B6F9-7BAFD2D2B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BC37-42A2-E94B-B194-22008520B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978B-D4A2-D94C-AF9F-E39433C4595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63DA-1035-454B-A75B-84A63814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4798-9F1A-DE49-BC21-0E2FAB9CF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6E98-77E9-7C42-B22E-84A13B0E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DC8CA3-7B2A-F347-8800-3F2EAA7E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1" y="1576718"/>
            <a:ext cx="11448309" cy="29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4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8D77-92AC-3A4D-8B6B-9B1AC09A0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386" y="341366"/>
            <a:ext cx="9144000" cy="804408"/>
          </a:xfrm>
        </p:spPr>
        <p:txBody>
          <a:bodyPr>
            <a:normAutofit fontScale="90000"/>
          </a:bodyPr>
          <a:lstStyle/>
          <a:p>
            <a:r>
              <a:rPr lang="en-US" dirty="0"/>
              <a:t>Ordinary Kriging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EAF6D-DB65-C849-98E2-9E0716DB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36" y="1372611"/>
            <a:ext cx="17907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0C23B2-BAD0-FF47-9C95-7BF8F28E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27" y="2974472"/>
            <a:ext cx="21717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8FE616-FD96-DB44-984B-59E8121A04B7}"/>
              </a:ext>
            </a:extLst>
          </p:cNvPr>
          <p:cNvSpPr txBox="1"/>
          <p:nvPr/>
        </p:nvSpPr>
        <p:spPr>
          <a:xfrm>
            <a:off x="1549423" y="2241198"/>
            <a:ext cx="16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Semivariogram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BFB5E1-D948-0B45-AF84-928AADF1E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77" y="3739425"/>
            <a:ext cx="26416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02022A-FD39-1242-AD35-CF79C1041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12" y="4693307"/>
            <a:ext cx="3238500" cy="939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717951-837B-8243-8F01-5DC512D0D19D}"/>
              </a:ext>
            </a:extLst>
          </p:cNvPr>
          <p:cNvSpPr txBox="1"/>
          <p:nvPr/>
        </p:nvSpPr>
        <p:spPr>
          <a:xfrm>
            <a:off x="4949856" y="2231501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01FFD9-5F8C-3343-A800-C63EBFCC7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2" y="2961772"/>
            <a:ext cx="10287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EA6737-9E4F-6F4D-AA2A-813E55C47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3732114"/>
            <a:ext cx="2667000" cy="647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41479A-EF7E-A14C-BA59-7C66FB31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502" y="4667907"/>
            <a:ext cx="7620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B8DD27-1EC4-4040-8F15-80A4BE985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6719" y="3098974"/>
            <a:ext cx="4324569" cy="19667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F7C203-5922-DE4E-8939-9E20280644FA}"/>
              </a:ext>
            </a:extLst>
          </p:cNvPr>
          <p:cNvSpPr txBox="1"/>
          <p:nvPr/>
        </p:nvSpPr>
        <p:spPr>
          <a:xfrm>
            <a:off x="10373679" y="6306208"/>
            <a:ext cx="156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Hoef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2714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75D4D3-A4A1-B247-9DDD-0012D1CC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4" y="348605"/>
            <a:ext cx="6811579" cy="6051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60AB6-C6FB-5543-8BB4-7E1C0B3C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205" y="656459"/>
            <a:ext cx="3718867" cy="3347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8EE17-B699-5142-B75F-468059DBEBB6}"/>
              </a:ext>
            </a:extLst>
          </p:cNvPr>
          <p:cNvSpPr txBox="1"/>
          <p:nvPr/>
        </p:nvSpPr>
        <p:spPr>
          <a:xfrm>
            <a:off x="10373679" y="6306208"/>
            <a:ext cx="156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Hoef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420217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A07DA6-CCB5-644F-9D76-14A2572B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7423"/>
            <a:ext cx="5651900" cy="2869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F5667-15BC-0146-B6EA-F7D84DA4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48336"/>
            <a:ext cx="5612144" cy="2789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A145E-890A-E14C-A339-0F2DD446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00" y="441821"/>
            <a:ext cx="5816162" cy="2885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933C9-0C53-7047-B780-E98E49ADE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791" y="3548336"/>
            <a:ext cx="2508190" cy="3077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49B06-5946-9544-89CC-DFD1BB17207D}"/>
              </a:ext>
            </a:extLst>
          </p:cNvPr>
          <p:cNvSpPr txBox="1"/>
          <p:nvPr/>
        </p:nvSpPr>
        <p:spPr>
          <a:xfrm>
            <a:off x="10373679" y="6306208"/>
            <a:ext cx="156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Hoef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7617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E2EC4-8C19-3B49-A150-3EB2D164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7" y="644096"/>
            <a:ext cx="4889500" cy="537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151E5-C135-4749-A16F-680A44CB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04" y="167846"/>
            <a:ext cx="50165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7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18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Ordinary Kriging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Ordinary Kriging model</dc:title>
  <dc:creator>jiecao</dc:creator>
  <cp:lastModifiedBy>jiecao</cp:lastModifiedBy>
  <cp:revision>11</cp:revision>
  <dcterms:created xsi:type="dcterms:W3CDTF">2018-03-20T03:13:58Z</dcterms:created>
  <dcterms:modified xsi:type="dcterms:W3CDTF">2018-03-21T20:28:18Z</dcterms:modified>
</cp:coreProperties>
</file>