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9"/>
  </p:normalViewPr>
  <p:slideViewPr>
    <p:cSldViewPr snapToGrid="0" snapToObjects="1">
      <p:cViewPr varScale="1">
        <p:scale>
          <a:sx n="109" d="100"/>
          <a:sy n="109" d="100"/>
        </p:scale>
        <p:origin x="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6111-BF3B-BC45-BA6E-67E5DA804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1B8F2-BF16-4B4D-9A29-6A638D67BE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B7C5D-12A7-E04B-91AE-6AD054C9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9A52D-B6D6-544D-8BFB-81BC65E10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9FED9-FE2D-1245-B82A-9DF8EB29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3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0A05C-6992-1648-BE47-4118662C2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3E488-362E-5749-9097-FB025AAD4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26754-F452-6D46-8793-D960EC955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0E6A0-E1E8-854F-8D97-4BF699016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89A5-10AE-9F49-8442-85D3C87B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65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B22C69-954B-9A42-B97D-B2C6DA62A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1E32-1B06-5A45-A3DF-E59D3FDEF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B66A3-257A-0046-B6C4-7740AFC5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456A7-ADB0-614D-AE8E-D92C9E12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985D8-8882-2946-94B2-84A709297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6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5084-010D-D545-B1AA-2701288B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D0522-0F5C-8F4B-BEAB-B940989F6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59233-AD3C-8748-A5CF-D3A7CEA4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37F35-4B89-FD4B-9E48-36E4D25E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451D0-61BE-E742-B9FA-CA1B1543D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8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CA023-C1CF-D742-BF2D-9C7258D63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A3677-A010-C446-ABDB-4F51260A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4ED3C-9769-1B4F-A0A8-B42B02AD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9898C-129D-894E-A8F5-AFD77D0AE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BF14-BAC4-3A44-A26A-9E3C312BE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1A468-491A-B340-8A5D-12569BD7A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97B2A-0FA4-0940-93F0-288A001000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F95B8-725B-BA47-A54C-4F8613C02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045EE9-37FE-AD4F-A07C-C6F3CA869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7EA2A-A74C-4F4E-BCAB-C665E642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700BC-8480-C448-ACB8-CCB5A051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34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E3D6D-0708-E144-8549-28A05065F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B3491-21C4-C043-AB6E-27136BE17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20427-94AA-AE44-B273-719F1A195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2EB3C-9F5C-CA4E-9767-D77782B7CC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6A24A-23FB-E243-A6F6-DE16066B9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F3B9D-D79D-A54E-AED6-521C88143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C52CD7-3910-7144-A95E-A5C72DA85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C1A55-4462-7C42-B755-268E738B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D02D-B5E4-DE43-B1A8-B77EE58D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E7059-87F6-984C-8CF4-2D746D2E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EB7A9-AA75-7345-82C1-39AE62B2B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9F72F-B51B-CC4C-A15B-91AB035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405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A93DDC-BD6E-D542-B5A9-1D74ED2D1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EAE6E6-3B66-7B45-AF0D-3706F155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8ACB8-B02A-2740-ADC7-5BC6247A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4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FC2E-4416-7248-94DE-C7728084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5BE4E-4271-A949-B467-26BF7E42A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A16F6-BD03-0545-AB16-E62EAF0CA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8152A-EE90-A945-BED9-6BC006CD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22649-BA4E-B04C-B736-89B53262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D4B5A-F7F4-674D-95E9-CC764143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03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12C82-4AED-4A4E-AE97-FE8211FA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47547-6DE6-1D41-B4E2-0B7A4C12E7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21114-2449-E548-B7B9-C618E5901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7969F-8F8B-514E-81D9-C2AF5F55B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7FD3-5D90-5D4B-9089-88DF3B8FE342}" type="datetimeFigureOut">
              <a:rPr lang="en-US" smtClean="0"/>
              <a:t>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7D314-9A9E-2448-9D6C-0A03E65CE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B52B6-840C-744F-B447-8A1E9A71E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0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7AD3E1-22D5-9144-8DA9-9870CD5F8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59EA-C5EF-8442-850F-A848A5F6B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81A2F-7AA1-AF45-BEF5-1E25F7693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7FD3-5D90-5D4B-9089-88DF3B8FE342}" type="datetimeFigureOut">
              <a:rPr lang="en-US" smtClean="0"/>
              <a:t>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9E1B-D2BD-BC44-884B-680880C7B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65C57-DEE9-5B4E-8205-23EB9D84F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069D1-5C93-FA43-9933-B63F76878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85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E5475C-5AF7-EC44-8365-086CCD6CF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314839"/>
              </p:ext>
            </p:extLst>
          </p:nvPr>
        </p:nvGraphicFramePr>
        <p:xfrm>
          <a:off x="1818526" y="528776"/>
          <a:ext cx="7323759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3995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16588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16588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16588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Defendant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Court decision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58F2C6-DF05-5D43-81F6-3ED6514B3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72624"/>
              </p:ext>
            </p:extLst>
          </p:nvPr>
        </p:nvGraphicFramePr>
        <p:xfrm>
          <a:off x="1818526" y="2530525"/>
          <a:ext cx="73237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350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Defendant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Court decision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Not 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Guilty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Worse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E56D6A-1BC3-A840-80C4-06D87E2CC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050379"/>
              </p:ext>
            </p:extLst>
          </p:nvPr>
        </p:nvGraphicFramePr>
        <p:xfrm>
          <a:off x="1818526" y="4347338"/>
          <a:ext cx="7323761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2625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33712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33712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33712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dirty="0"/>
                        <a:t>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True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False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Your decision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Do not reject H</a:t>
                      </a:r>
                      <a:r>
                        <a:rPr lang="en-US" b="1" i="1" baseline="-250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Type II error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Reject H</a:t>
                      </a:r>
                      <a:r>
                        <a:rPr lang="en-US" b="1" i="1" baseline="-25000" dirty="0"/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Type I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684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921BC7-3C39-4E45-8050-D8BE6334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350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ED5700-624E-8341-A7CC-09A035E1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3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706B0A-138D-EB48-87F1-5191C1195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7395A3-89CA-214F-A71D-4151856D65A6}"/>
              </a:ext>
            </a:extLst>
          </p:cNvPr>
          <p:cNvSpPr txBox="1"/>
          <p:nvPr/>
        </p:nvSpPr>
        <p:spPr>
          <a:xfrm>
            <a:off x="10234247" y="152399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Sigma = 3 * 2 = 6</a:t>
            </a:r>
          </a:p>
        </p:txBody>
      </p:sp>
    </p:spTree>
    <p:extLst>
      <p:ext uri="{BB962C8B-B14F-4D97-AF65-F5344CB8AC3E}">
        <p14:creationId xmlns:p14="http://schemas.microsoft.com/office/powerpoint/2010/main" val="651599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F7BB95-F57F-284F-AD80-B4F313A41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FBD3C4-9E55-A142-BABE-2C1BE3A131B5}"/>
              </a:ext>
            </a:extLst>
          </p:cNvPr>
          <p:cNvSpPr txBox="1"/>
          <p:nvPr/>
        </p:nvSpPr>
        <p:spPr>
          <a:xfrm>
            <a:off x="10492154" y="586154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Sigma = 3/2 = 1.5</a:t>
            </a:r>
          </a:p>
        </p:txBody>
      </p:sp>
    </p:spTree>
    <p:extLst>
      <p:ext uri="{BB962C8B-B14F-4D97-AF65-F5344CB8AC3E}">
        <p14:creationId xmlns:p14="http://schemas.microsoft.com/office/powerpoint/2010/main" val="1369675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0F2BF81-4480-3343-A05E-431EBE604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423FE7-708D-7A49-AE7F-B9D5CFD56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814603"/>
              </p:ext>
            </p:extLst>
          </p:nvPr>
        </p:nvGraphicFramePr>
        <p:xfrm>
          <a:off x="1818526" y="2530525"/>
          <a:ext cx="7323761" cy="2021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2350">
                  <a:extLst>
                    <a:ext uri="{9D8B030D-6E8A-4147-A177-3AD203B41FA5}">
                      <a16:colId xmlns:a16="http://schemas.microsoft.com/office/drawing/2014/main" val="39011418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2754615256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3232047401"/>
                    </a:ext>
                  </a:extLst>
                </a:gridCol>
                <a:gridCol w="2037137">
                  <a:extLst>
                    <a:ext uri="{9D8B030D-6E8A-4147-A177-3AD203B41FA5}">
                      <a16:colId xmlns:a16="http://schemas.microsoft.com/office/drawing/2014/main" val="13771790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Person is actually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915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Non-diabetic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/>
                        <a:t>Diabetic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16591466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Test </a:t>
                      </a:r>
                    </a:p>
                    <a:p>
                      <a:pPr algn="l"/>
                      <a:r>
                        <a:rPr lang="en-US" b="1" dirty="0"/>
                        <a:t>result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Non-diabetic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Worse Error</a:t>
                      </a:r>
                      <a:br>
                        <a:rPr lang="en-US" dirty="0">
                          <a:solidFill>
                            <a:srgbClr val="FF0000"/>
                          </a:solidFill>
                        </a:rPr>
                      </a:b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Type II error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93296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/>
                        <a:t>Diabetic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Error</a:t>
                      </a:r>
                      <a:br>
                        <a:rPr lang="en-US" dirty="0">
                          <a:solidFill>
                            <a:schemeClr val="accent2"/>
                          </a:solidFill>
                        </a:rPr>
                      </a:br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Type I error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247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1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875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F96DC2-118F-8740-A3BC-919A3554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54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1FB56FA-8BEC-9045-89CE-A1EE67053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731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49780C-BCC8-1E40-8264-A93650BAA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73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ED5700-624E-8341-A7CC-09A035E1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07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AF8387-EA8F-BB4C-82A0-2EB3ED78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F79434-38E9-E74A-AA39-2CC291ACC252}"/>
              </a:ext>
            </a:extLst>
          </p:cNvPr>
          <p:cNvSpPr txBox="1"/>
          <p:nvPr/>
        </p:nvSpPr>
        <p:spPr>
          <a:xfrm>
            <a:off x="10855569" y="175846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N=60=2*30</a:t>
            </a:r>
          </a:p>
        </p:txBody>
      </p:sp>
    </p:spTree>
    <p:extLst>
      <p:ext uri="{BB962C8B-B14F-4D97-AF65-F5344CB8AC3E}">
        <p14:creationId xmlns:p14="http://schemas.microsoft.com/office/powerpoint/2010/main" val="2009543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ED5700-624E-8341-A7CC-09A035E150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129"/>
            <a:ext cx="12192000" cy="540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1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89</Words>
  <Application>Microsoft Macintosh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15</cp:revision>
  <dcterms:created xsi:type="dcterms:W3CDTF">2022-02-08T15:03:15Z</dcterms:created>
  <dcterms:modified xsi:type="dcterms:W3CDTF">2022-02-09T22:23:24Z</dcterms:modified>
</cp:coreProperties>
</file>