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70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60" r:id="rId13"/>
    <p:sldId id="259" r:id="rId14"/>
    <p:sldId id="257" r:id="rId15"/>
    <p:sldId id="258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4T17:48:00.418"/>
    </inkml:context>
    <inkml:brush xml:id="br0">
      <inkml:brushProperty name="width" value="0.10583" units="cm"/>
      <inkml:brushProperty name="height" value="0.10583" units="cm"/>
      <inkml:brushProperty name="color" value="#4472C4"/>
    </inkml:brush>
  </inkml:definitions>
  <inkml:trace contextRef="#ctx0" brushRef="#br0">1 5980 24575,'16'0'0,"14"0"0,27 0 0,8 0 0,21 0 0,-6 0 0,16 0 0,-32 0-297,1 0 0,-3 0 297,-18 0 0,28 0 0,3 0 0,-7 0 0,-15 0 0,2 0 0,31 0 0,-14 0 0,14-6 112,-27-4-112,23-3 0,-23-8 0,19-3 0,-15-5 0,-1-5 0,-8 1 0,1 1 0,-6-1 0,22-15 0,-22 7 0,-9 10 0,0-1 0,14-15 0,-17 13 0,1-1-111,25-22 111,-25 18 0,2-1 0,0 3 0,1 0 0,0-3 0,0-1-604,8-4 1,-1-1 603,-2 1 0,-1-1 0,6-8 0,0-1-822,5-2 1,0 0 821,1 0 0,0 0 0,6-5 0,0 0 0,-1 3 0,0 1 0,0-1 0,0 0 0,-4-2 0,0 1 0,2 6 0,-1 1 0,-10-2 0,-1 1 0,6 2 0,-1 2-544,-9 0 1,-1 0 543,3 1 0,0-1 0,-4 0 0,1 0 0,-1 1 0,1-1 0,-1 0 0,1 0 0,3 1 0,-1-1 0,0-4 0,-1-1 0,5 5 0,1-1 0,-1-8 0,-1 0 0,-1 8 0,0 0 0,5-7 0,-1-2-498,-1 0 1,-1-1 497,0 0 0,1-1 0,3-2 0,0-2 0,-3 1 0,1 0 0,1 3 0,1 2 0,0-1 0,-1 1 0,1 0 0,-2 2 0,-4 8 0,0-1 0,5-8 0,-1 0 0,-7 8 0,-1 0 0,5-8 0,0 0 0,-4 8 0,-2 0 165,3-4 1,-3 2-166,-12 13 0,2 0 0,31-30 0,0 0 0,-32 30 0,1 0 0,29-24 0,2 2 0,7-6 0,5 6 0,0-1 0,-34 33 0,1 1 0,1 0 0,0 0 0,4 2 0,-1 1 1293,26-18-1293,13-1 0,-22 4 0,15 3 0,11-6 0,-22 14 0,-16 14 0,0 0 0,23-8 0,15-1 0,-3 6 0,2 1 0,2 5 0,-9 1 0,4 5 0,-12-3 0,6 3 0,-1 0 0,-7 2 0,-1 5 1130,-7 0-1130,-1 0 1707,-8 0-1707,1 0 843,-1 0-843,0 0 221,1 0-221,-1 5 0,1 6 0,-1 6 0,27 26 0,-24-6-289,-8-6 1,0 4 288,8 19 0,20 11 0,-9-3 0,-4 7 0,-26-30 0,2 2-546,1 3 1,0 1 545,1 4 0,2 1 0,6 4 0,1 0-743,-3 1 0,0 1 743,1 4 0,0 0 0,5 5 0,-2 0 0,-6-4 0,1 1 0,7 8 0,0 0 0,-7-9 0,-1 1 0,3 6 0,1 0-871,-5-3 1,0-1 870,5 5 0,-1 0 0,-3-1 0,1 0 0,3-2 0,-1 0 0,-4 1 0,0-1 0,0-5 0,0 0 0,0 6 0,0-1 0,1-4 0,-1-2-340,-6-2 1,1-1 339,4 2 0,0-1 0,-8-5 0,-1 0 0,1 0 0,0 1 0,-1 2 0,-1 0 0,-7-8 0,1-1 31,5 4 1,0-1-32,-3-2 0,1-3 0,1-3 0,0 0 0,-2 4 0,0 0 0,32 31 0,-29-31 0,2 2 0,11 5 0,1 0 0,-3-6 0,0 1 0,7 10 0,0-2 0,-14-18 0,-1-1 0,4 6 0,0 1 0,-3-8 0,-1 0 426,0 3 0,0 0-426,3-3 0,-2 0 0,14 23 0,-6-18 0,0-2 0,1 1 0,4 6 0,2 1 0,10-5 0,-19-6 0,0 0 0,32 14 0,-9-12 0,7 9 0,-14-11 0,12 7 0,-4 4 0,-3-11 1768,0 4-1768,-10-7 0,2 6 0,22 4 0,-8-1 0,9 1 0,-3-8 0,-11 0 0,0-6 0,-18-7 0,-1-1 0,4-1 0,7 5 0,2 2 0,4-1 0,25 13 0,-27-11 0,1-6 1334,-6-5-1334,5 0 1013,-13-2-1013,5-4 544,-5 4-544,14-3 0,-6-1 0,-5-3 0,1 0 0,20 0 0,-21-1 0,2 1 0,43 0 0,-33-1 0,-13-1 0,0-1 0,9-3 0,12 8 0,-3-9 0,-18 4 0,9-5 0,-17 0 0,-1 0 0,-12 0 0,-8 0 0,-8 0 0,-1 0 0,-5 0 0,1 0 0,-1 0 0,5 0 0,1 0 0,4 0 0,-1 0 0,1 0 0,-4 0 0,3 0 0,-3 0 0,-1 0 0,4 0 0,-7 3 0,2 2 0,-3 2 0,0 1 0,-4-4 0,-1-1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4T17:52:14.2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0 265 24575,'20'-12'0,"2"3"0,-4-4 0,8 0 0,-6-6 0,8-1 0,-4-3 0,-3 9 0,-4 2 0,0 3 0,-4 1 0,3-4 0,-8 3 0,8-7 0,-3 7 0,4-7 0,-5 7 0,0-3 0,-4 8 0,-1-3 0,1 6 0,-4-6 0,3 7 0,-7-7 0,4 6 0,-4-2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4T17:53:56.625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0 1 16383,'29'41'0,"29"31"0,-27-29 0,2 4 0,10 14 0,1 4 0,2 4 0,0 2 0,7 8 0,2 5 0,-15-19 0,1 2 0,2 2 0,8 7 0,3 2 0,-3 4 0,-13-15 0,-2 2 0,1 4 0,3 2 0,6 7 0,5 5 0,1 2 0,-1 0 0,-6-6 0,-5-2 0,-5-5 0,0 1 0,4 5 0,-1-7 0,4 5 0,2 3 0,0 1 0,-2-3 0,-2-4 0,4 13 0,-3-6 0,-1 2 0,4 5 0,-6-9 0,3 5 0,1 3 0,1 0 0,-2-3 0,0-4 0,-2-6 0,0-5 0,-1-2 0,0 2 0,1 4 0,1 5 0,1 6 0,1 3 0,-1-3 0,-2-8 0,-5-12 0,19 22 0,-4-11 0,-12-7 0,0 2 0,-8-20 0,-7-26 0,-22-24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4T17:53:58.003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 0 16383,'45'48'0,"4"-6"0,-9 4 0,4 4 0,5-4 0,1 3 0,0 10 0,1 3 0,12 6 0,2 3 0,-23-18 0,-1 3 0,2 0 0,4-1 0,2-1 0,-1 3 0,1 6 0,-1 2 0,-3-3 0,5 6 0,2 2 0,-7-11 0,6 6 0,-2-1 0,-7-7 0,-7 2 0,0 0 0,3-2 0,6 5 0,3 5 0,-4 1 0,0 6 0,-2 3 0,-1 0 0,-2-4 0,0 1 0,-2-4 0,3 9 0,2 3 0,5 12 0,1 3 0,-3-7 0,-8-16 0,0-4 0,-2-4 0,-1 6 0,6 12 0,-2-3 0,-7-17 0,8 7 0,-9-12 0,4 10 0,-5-12 0,-3-4 0,19 31 0,-33-65 0,3 3 0,-10-14 0,3 0 0,-3-8 0,-1-1 0,-3-2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4T17:53:59.191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0 1 16383,'36'14'0,"12"18"0,3 5 0,5 7 0,-8 2 0,2 4 0,21 12 0,0 5 0,-10 3 0,-2 1 0,9-1 0,2 2 0,-19-13 0,-1 4 0,-2-5 0,8 2 0,1 2 0,-12-6 0,4 8 0,-1 0 0,-6-8 0,0-1 0,-1 0 0,12 16 0,5 9 0,-6-5 0,-8-6 0,-1 3 0,-2-4 0,5 10 0,0 0 0,-6-9 0,0 5 0,1 1 0,3 3 0,9 14 0,-1-2 0,-7-17 0,-7-17 0,-3-4 0,14 26 0,-1-4 0,12 0 0,-49-60 0,7 5 0,-14-21 0,0 3 0,-4-7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4T17:54:00.400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 0 16383,'17'25'0,"9"7"0,13 12 0,13 16 0,4 8 0,-25-27 0,2 1 0,2-3 0,1 1 0,6 12 0,1 0 0,1-2 0,-1 2 0,6 11 0,-1 1 0,-4-9 0,-1 2 0,2 8 0,0 1 0,-1-10 0,0 0 0,-4 5 0,2 2 0,-2-9 0,3 2 0,-4-5 0,-7-4 0,0 0 0,28 30 0,-5-9 0,-24-29 0,21 26 0,-41-63 0,3 14 0,-14-26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4T17:54:01.455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0 1 16383,'48'43'0,"7"15"0,-1 3 0,-19-23 0,0 2 0,-1 2 0,-1 0 0,3-2 0,-1-1 0,16 30 0,-20-28 0,-1-2 0,14 25 0,12 11 0,-7-9 0,-9-9 0,-1-1 0,-6-1 0,-1-5 0,-1-10 0,-1 1 0,4 9 0,7-1 0,-2-2 0,-14-12 0,26 20 0,-36-40 0,6 7 0,-16-17 0,2 1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4T17:54:02.431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0 0 16383,'21'14'0,"-4"-4"0,2 9 0,17 23 0,-13-22 0,11 23 0,-7-20 0,-12 0 0,14 7 0,-3 5 0,-1-9 0,12 23 0,1 2 0,-7-11 0,7 11 0,-1-1 0,-17-20 0,9 0 0,-10-3 0,3-8 0,-8 3 0,-2-10 0,-4 0 0,0-4 0,-1-4 0,-3-1 0,0-3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4T18:08:10.416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0 4323 16383,'0'-74'0,"18"-6"0,-5 19 0,5-4 0,16-6 0,11-7 0,-9 10 0,6-7 0,1-1 0,-2 3 0,5-4 0,-1 3 0,4-5 0,-10 13 0,3-6 0,2-2 0,-2 2 0,-2 4 0,9-17 0,-3 4 0,2-1 0,-9 17 0,1 0 0,2-1 0,2-4 0,2-4 0,3-4 0,1-2 0,1 1 0,0 3 0,-4 9 0,1 2 0,0 1 0,0 0 0,0-1 0,2-7 0,0-2 0,0 1 0,0 1 0,-1 3 0,6-2 0,-1 3 0,-1 3 0,-3 3 0,-2-2 0,-3 5 0,1 0 0,2 3 0,1 1 0,-2 2 0,12-13 0,0 0 0,-7 12 0,3-1 0,-5 6 0,-3 5 0,-1 0 0,8-7 0,4-6 0,-8 10 0,5-2 0,-1-1 0,-5 2 0,-19 14 0,25-26 0,-39 39 0,-1-2 0,-20 20 0,-7 3 0,-5 0 0,-11 4 0,-59 17 0,19 4 0,-14 3 0,-2 4 0,-1 14 0,-2 0 0,2 0 0,7 4 0,-1-3 0,2-1 0,12-7 0,-8-2 0,-1 0 0,1 0 0,-11-2 0,50-20 0,39-15 0,12 0 0,20-9 0,19-4 0,7-15 0,7 3 0,-13-2 0,12-8 0,-11 4 0,7-10 0,-4 8 0,-4-6 0,1 2 0,1 1 0,7-8 0,8 3 0,-3 4 0,-27 19 0,4-1 0,-2 2 0,-12 5 0,28-13 0,-41 18 0,13-4 0,-25 11 0,2 3 0,-8 5 0,-3 5 0,0 8 0,0 8 0,0 5 0,-4 13 0,-3 1 0,-14 45 0,6-14 0,0 2 0,3-23 0,-1 1 0,-7 38 0,4-7 0,8-33 0,-4-5 0,2-2 0,7-15 0,-5 19 0,8-40 0,0 5 0,0-12 0,0-3 0,0-1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4T17:52:49.96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3884 24575,'31'-23'0,"9"-6"0,14-24 0,15-10-1027,-32 23 1,0-1 1026,3 0 0,1 0 0,3-6 0,3-4 181,18-17 1,7-8-182,-8 6 0,3-5 0,-1 1 0,-8 10 0,-2 2 0,0-1-626,6-8 1,0-1 0,-5 7 625,-5 8 0,-4 5 0,-5 2 0,1 1-527,4 2 1,2 0 526,-4 2 0,1-1 0,-2 0 0,2 1 0,7 1 0,-1-1 0,-10 0 0,0 1 0,10-1 0,1 3 0,-10 4 0,0 1 0,5-5 0,1 1 101,-7 7 0,0 1-101,4-5 0,0 1 0,30-26 0,-35 30 0,0 1 0,33-31 0,-33 33 0,-1 2 0,22-21 0,-14 19 0,-1 1 0,18-16 0,10-1 0,-30 18 0,-3 0-90,7-3 90,3-3 0,-1 1 0,-7 2 0,-3 4 0,3-2 0,26-16 0,-13 6 0,22-15 0,-35 19 0,18-6 2158,-9 1-2158,6 6 1204,-17 7-1204,5-4 792,-13 10-792,6-5 353,-12 8-353,10-2 0,-10 1 0,11-7 0,-11 6 0,6-4 0,-7 9 0,-6-2 0,0 7 0,-9-2 0,-1 4 0,-5 4 0,1 1 0,-1-1 0,1 3 0,4-10 0,0 6 0,5-11 0,5 2 0,2-9 0,5-2 0,1-6 0,-1 6 0,1-4 0,-2 9 0,2-9 0,-2 9 0,-4-3 0,-2 5 0,-5 5 0,-5 1 0,0 4 0,-4 4 0,-1-3 0,1 6 0,0-2 0,-1 0 0,4-2 0,7-3 0,-8 3 0,3 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4T17:52:51.7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4024 24575,'69'-40'0,"-19"11"0,3-3 0,10-4 0,4-4-2801,12-11 0,4-3 2801,-22 15 0,1-1 0,1-1-822,5-3 0,2-2 0,0 1 822,4-5 0,1 0 0,-2 2 0,-12 12 0,-1 1 0,0-1-178,9-9 1,2-2 0,-4 3 177,12-3 0,0-1 0,-9 2 0,4-4 0,-1 2 0,-9 11 0,0 3 0,-1-2 0,1-6 0,0-1 0,0 1-528,-2 7 1,0 1-1,-1-1 528,22-18 0,-1-1 0,-26 16 0,-1-1 0,0 2 0,19-10 0,-2 0 337,-6-3 0,-1 0-337,0 5 0,-3 0 0,-6 1 0,-1 0 901,0 0 0,-1 1-901,-9 1 0,0 1 0,4-2 0,0 1 854,-9 5 1,0 1-855,7-1 0,0-1 0,-8 3 0,1 0 0,5 1 0,2-1 0,-2-5 0,0 0 0,1 5 0,2 1 0,1-7 0,0-1 0,0 3 0,-1 1 0,3-5 0,-3 1 0,21-25 0,-23 31 0,-2 0 0,8-19 933,-11 26 0,0-1-933,23-31 0,-18 26 0,2 1 0,19-25 0,-21 27 0,-1 3 0,8-10 1654,15 4-1654,-17-4 0,18 3 1184,-12-2-1184,4 4 851,-13 7-851,5-4 443,-10 3-443,4 1 0,-9-3 0,1 9 0,-9-3 0,-2 5 0,-6 1 0,-9 6 0,3 0 0,-8 7 0,4-2 0,-5 6 0,0-2 0,-3 3 0,-1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4T17:52:53.51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4228 24575,'63'-24'0,"25"-20"0,-23 15 0,6-4-2959,9-14 0,6-4 2959,-15 15 0,4 0 0,0-2-847,-1-3 1,-2-1 0,4-1 846,-11 7 0,3 0 0,1 0 0,-2-1-465,21-11 1,-1-1 0,0 0 464,-21 10 0,0 0 0,1 0 0,0-1 0,2 0 0,2-1 0,-1 1 0,-4 2 0,3-2 0,-4 1 0,3-1-634,10-8 0,3-2 1,-3 3 633,-18 12 0,-2 1 0,1-1 6,11-8 1,3-2-1,-3 1-6,-6 3 0,-1 1 0,0 1 0,2 2 0,0 0 0,-3 0 0,-5-1 0,-1-1 0,0 1 569,30-12 1,-2 0-570,-7-1 0,-3 0 0,-1 5 0,0 0 0,-6 1 0,0 0 0,-3-3 0,0-1 0,5-1 0,-1-1 0,-7 2 0,0-1 0,9-4 0,0 0 0,-8 7 0,-2 1 0,6-4 0,-2 1 1034,-4 7 1,-3 2-1035,-2 0 0,-2 3 1241,-10 9 0,-1 2-1241,-1-4 0,-2 0 0,27-14 0,6-4 0,-5 1 0,2 10 0,-16-2 0,16-3 0,0-1 0,-13 6 0,15-9 0,-4 3 0,-5 0 0,11 2 2646,-21 14-2646,-9 1 1921,17-3-1921,-20 3 1302,27-14-1302,-28 17 173,18-21-173,-10 16 0,-2-10 0,-4 12 0,-7 1 0,-11 7 0,-1 4 0,-9 2 0,-2 4 0,-3 4 0,-1 1 0,1-1 0,0 0 0,-1-4 0,5-4 0,5 3 0,2-7 0,7 1 0,-3-2 0,0 2 0,3-2 0,-8 7 0,0-2 0,-6 7 0,-5-2 0,1 6 0,-1-2 0,1 3 0,-4 0 0,-1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4T17:52:54.98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3259 24575,'65'-40'0,"-22"15"0,3-2 0,21-9 0,4-4-3108,10-12 1,3-3 3107,-16 20 0,3 0 0,-1-4-757,1-9 1,-1-4 0,3 1 756,10 4 0,3 2 0,1-2-411,-21 9 0,0-1 0,1-1 1,0 1 410,3-1 0,1 0 0,0 1 0,-1 0 0,-1 1 0,0 1 0,0 0 0,-1 1-545,20-11 1,-1 1 0,-4 2 544,-17 8 0,-3 1 0,2 0 0,9-2 0,4-1 0,-5 1 0,16-9 0,-1-2 0,-19 11 0,2-3 0,0 2 0,-2 3 0,1 1 0,-3-1 0,-6 0 0,-3-1 0,2 1 0,4 2 0,2 1 0,-3 1 247,18-14 0,-2 0-247,6-2 0,-1 1 0,-12 11 0,0 0 0,6-8 0,0 0 589,-9 4 1,-1 2-590,4 3 0,-2 0 1283,-7-2 0,-3 1-1283,0 6 0,-3 2 1995,28-25-1995,-37 27 0,-1-1 0,29-18 0,7-1 0,0-5 0,-19 14 0,6-6 2004,-13 9-2004,-2 5 1781,-2-4-1781,-11 11 1167,4-5-1167,-11 7 574,4-1-574,-10 1 0,4 0 0,-5 0 0,-1 1 0,-4 4 0,-1-3 0,-6 7 0,-3-2 0,-1 8 0,-5-3 0,1 6 0,0-2 0,-4 3 0,-1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4T17:52:56.5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2151 24575,'43'-27'0,"27"-33"0,-24 31 0,3-1-1318,8-13 1,3 0 1317,5 6 0,2 0 0,-1-9 0,-1 2 0,-7 13 0,0-1 0,6-13 0,3-3-595,-11 13 0,3-1 0,-3 2 595,5-7 0,2-1 0,7 0 0,6-4 0,-7 4 0,-12 5 0,-1 1 0,22-8 0,1 0-110,-20 4 0,-2 2 110,5 1 0,-3 1 0,-10 2 0,-2 1-339,4 1 0,1 1 339,-1-2 0,0-1 0,-3 4 0,0-1 0,8-8 0,1-1 29,-4 4 0,0 1-29,4-5 0,1 1 0,0 2 0,-2 3 1458,26-20-1458,-32 24 0,-3 1 0,16-14 0,11-1 0,-10 3 1292,-16 14-1292,0-4 803,-13 14-803,-5-2 1262,-8 10-1262,-5 0 445,-5 1-445,0 3 0,-4 2 0,-4 0 0,2-4 0,13-7 0,-11 5 0,9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4T17:52:57.7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1316 24575,'0'-11'0,"4"-2"0,14-5 0,4-6 0,12 4 0,6-10 0,-2 3 0,10-10 0,1 3 0,2-10 0,6 3 0,2-6 0,-1 0 0,-6 2 0,12-3 0,-3 0 0,6 0 0,7-2-393,-32 21 1,1 0 392,36-24 0,-1 2 0,-6-3 0,-11 10-145,7-10 145,-4 11 0,-12 4 0,-10 8 0,-12 5 0,-7 7 0,-6 7 778,-5 4-778,4-4 152,-8 3-152,8-7 0,-7 3 0,7 0 0,-7 1 0,3 0 0,-4 6 0,0-5 0,-1 7 0,1-4 0,-1 1 0,5-1 0,1-1 0,0 1 0,2-4 0,3-1 0,-8 3 0,3 2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4T17:52:59.1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0 375 24575,'4'-3'0,"7"-5"0,4-10 0,16-8 0,6-10 0,12 2 0,-4-9 0,-9 16 0,5-14 0,-16 15 0,11-5 0,-8 8 0,-9 5 0,2 4 0,-12 5 0,3 5 0,-5 4 0,1 0 0,-4-6 0,-1 5 0,-3-6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4T17:53:00.07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1 438 24575,'7'-12'0,"3"-5"0,13-7 0,8-6 0,1-1 0,-2 10 0,18-22 0,-24 29 0,23-23 0,-12 16 0,-4 1 0,14-6 0,-15 2 0,-1 5 0,-1-5 0,-7 3 0,-2 6 0,-7 0 0,-5 7 0,-3 4 0,0-3 0,0 6 0,-4-2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4T17:53:17.05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24575,'12'8'0,"-5"0"0,51 33 0,-24-15 0,35 34 0,-25-22 0,6 7 0,-10-7 0,17 14 0,-17-12 0,18 14 0,-18-16 0,8 5 0,-16-11 0,-2-2 0,-11-7 0,-3-10 0,-7-1 0,3-4 0,-4 0 0,-4-1 0,2-3 0,-5-1 0,2-3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4T17:48:05.066"/>
    </inkml:context>
    <inkml:brush xml:id="br0">
      <inkml:brushProperty name="width" value="0.10583" units="cm"/>
      <inkml:brushProperty name="height" value="0.10583" units="cm"/>
      <inkml:brushProperty name="color" value="#7030A0"/>
    </inkml:brush>
  </inkml:definitions>
  <inkml:trace contextRef="#ctx0" brushRef="#br0">1 5980 24575,'16'0'0,"14"0"0,27 0 0,8 0 0,21 0 0,-6 0 0,16 0 0,-32 0-297,1 0 0,-3 0 297,-18 0 0,28 0 0,3 0 0,-7 0 0,-15 0 0,2 0 0,31 0 0,-14 0 0,14-6 112,-27-4-112,23-3 0,-23-8 0,19-3 0,-15-5 0,-1-5 0,-8 1 0,1 1 0,-6-1 0,22-15 0,-22 7 0,-9 10 0,0-1 0,14-15 0,-17 13 0,1-1-111,25-22 111,-25 18 0,2-1 0,0 3 0,1 0 0,0-3 0,0-1-604,8-4 1,-1-1 603,-2 1 0,-1-1 0,6-8 0,0-1-822,5-2 1,0 0 821,1 0 0,0 0 0,6-5 0,0 0 0,-1 3 0,0 1 0,0-1 0,0 0 0,-4-2 0,0 1 0,2 6 0,-1 1 0,-10-2 0,-1 1 0,6 2 0,-1 2-544,-9 0 1,-1 0 543,3 1 0,0-1 0,-4 0 0,1 0 0,-1 1 0,1-1 0,-1 0 0,1 0 0,3 1 0,-1-1 0,0-4 0,-1-1 0,5 5 0,1-1 0,-1-8 0,-1 0 0,-1 8 0,0 0 0,5-7 0,-1-2-498,-1 0 1,-1-1 497,0 0 0,1-1 0,3-2 0,0-2 0,-3 1 0,1 0 0,1 3 0,1 2 0,0-1 0,-1 1 0,1 0 0,-2 2 0,-4 8 0,0-1 0,5-8 0,-1 0 0,-7 8 0,-1 0 0,5-8 0,0 0 0,-4 8 0,-2 0 165,3-4 1,-3 2-166,-12 13 0,2 0 0,31-30 0,0 0 0,-32 30 0,1 0 0,29-24 0,2 2 0,7-6 0,5 6 0,0-1 0,-34 33 0,1 1 0,1 0 0,0 0 0,4 2 0,-1 1 1293,26-18-1293,13-1 0,-22 4 0,15 3 0,11-6 0,-22 14 0,-16 14 0,0 0 0,23-8 0,15-1 0,-3 6 0,2 1 0,2 5 0,-9 1 0,4 5 0,-12-3 0,6 3 0,-1 0 0,-7 2 0,-1 5 1130,-7 0-1130,-1 0 1707,-8 0-1707,1 0 843,-1 0-843,0 0 221,1 0-221,-1 5 0,1 6 0,-1 6 0,27 26 0,-24-6-289,-8-6 1,0 4 288,8 19 0,20 11 0,-9-3 0,-4 7 0,-26-30 0,2 2-546,1 3 1,0 1 545,1 4 0,2 1 0,6 4 0,1 0-743,-3 1 0,0 1 743,1 4 0,0 0 0,5 5 0,-2 0 0,-6-4 0,1 1 0,7 8 0,0 0 0,-7-9 0,-1 1 0,3 6 0,1 0-871,-5-3 1,0-1 870,5 5 0,-1 0 0,-3-1 0,1 0 0,3-2 0,-1 0 0,-4 1 0,0-1 0,0-5 0,0 0 0,0 6 0,0-1 0,1-4 0,-1-2-340,-6-2 1,1-1 339,4 2 0,0-1 0,-8-5 0,-1 0 0,1 0 0,0 1 0,-1 2 0,-1 0 0,-7-8 0,1-1 31,5 4 1,0-1-32,-3-2 0,1-3 0,1-3 0,0 0 0,-2 4 0,0 0 0,32 31 0,-29-31 0,2 2 0,11 5 0,1 0 0,-3-6 0,0 1 0,7 10 0,0-2 0,-14-18 0,-1-1 0,4 6 0,0 1 0,-3-8 0,-1 0 426,0 3 0,0 0-426,3-3 0,-2 0 0,14 23 0,-6-18 0,0-2 0,1 1 0,4 6 0,2 1 0,10-5 0,-19-6 0,0 0 0,32 14 0,-9-12 0,7 9 0,-14-11 0,12 7 0,-4 4 0,-3-11 1768,0 4-1768,-10-7 0,2 6 0,22 4 0,-8-1 0,9 1 0,-3-8 0,-11 0 0,0-6 0,-18-7 0,-1-1 0,4-1 0,7 5 0,2 2 0,4-1 0,25 13 0,-27-11 0,1-6 1334,-6-5-1334,5 0 1013,-13-2-1013,5-4 544,-5 4-544,14-3 0,-6-1 0,-5-3 0,1 0 0,20 0 0,-21-1 0,2 1 0,43 0 0,-33-1 0,-13-1 0,0-1 0,9-3 0,12 8 0,-3-9 0,-18 4 0,9-5 0,-17 0 0,-1 0 0,-12 0 0,-8 0 0,-8 0 0,-1 0 0,-5 0 0,1 0 0,-1 0 0,5 0 0,1 0 0,4 0 0,-1 0 0,1 0 0,-4 0 0,3 0 0,-3 0 0,-1 0 0,4 0 0,-7 3 0,2 2 0,-3 2 0,0 1 0,-4-4 0,-1-1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4T17:53:18.20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4 24575,'12'0'0,"-4"0"0,22-4 0,-7 11 0,10 0 0,8 18 0,3 2 0,11 12 0,-5-4 0,3 15 0,7-13 0,-18 6 0,12-5 0,-16-5 0,20 12 0,-17-11 0,15 11 0,-18-12 0,5 9 0,-5-9 0,4 9 0,-16-11 0,9 5 0,-16-13 0,4 0 0,-10-7 0,-1-3 0,-4-1 0,0-5 0,-1 1 0,-2-10 0,-2-4 0,-3-2 0,0 1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4T17:53:19.40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24575,'20'0'0,"1"4"0,13 2 0,2 13 0,6 4 0,1 9 0,8 7 0,-6 0 0,10 1 0,-2 11 0,4-8 0,-15-7 0,7 12 0,-17-23 0,13 19 0,-7-12 0,-2-1 0,-5 5 0,-6-10 0,3 3 0,-9-7 0,3-3 0,-5-1 0,-3-2 0,-3-7 0,-3 2 0,0-3 0,0 0 0,-4-1 0,3-2 0,-7 1 0,7-5 0,-6 3 0,2-4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4T17:53:21.02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24575,'24'0'0,"-8"0"0,15 9 0,-16 1 0,23 5 0,-14 2 0,5-3 0,-2 9 0,-4-4 0,2 9 0,2-12 0,-9 4 0,4-6 0,-5 2 0,0 1 0,-1-7 0,-3 5 0,-4-10 0,-2 7 0,-3-5 0,4-3 0,-1 3 0,1-6 0,-4 6 0,3-3 0,-6 3 0,5-3 0,-5 2 0,6-5 0,-7 5 0,7-5 0,-6 6 0,5-6 0,-5 5 0,2-2 0,0 1 0,1 1 0,0-2 0,3 0 0,-3 3 0,4-3 0,-1 4 0,5 0 0,1 3 0,4-1 0,-4 6 0,3-7 0,-7 3 0,2-4 0,-3-1 0,0 1 0,-1 0 0,1-4 0,-4-1 0,-1-3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4T17:53:48.367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0 0 16383,'15'12'0,"7"6"0,8 12 0,9 14 0,0 1 0,13 20 0,-10-12 0,-11-13 0,1 2 0,24 28 0,-23-25 0,1 1 0,1-6 0,0 0 0,5 11 0,-1 2 0,-2-8 0,1 0 0,4 6 0,2 6 0,1 6 0,4 7 0,-3-5 0,0-5 0,1 2 0,0 6 0,8 13 0,-1 0 0,-9-12 0,-3-6 0,1 1 0,5 8 0,9 14 0,1 1 0,-9-13 0,-4-4 0,1 1 0,-2-5 0,9 10 0,4 5 0,-1 2 0,-4-5 0,0 4 0,-4-1 0,0-1 0,1 0 0,0-3 0,1-1 0,0 1 0,0 3 0,-6-5 0,3 5 0,-2 0 0,-2-6 0,-8-11 0,3 5 0,-1-3 0,1 2 0,6 9 0,0 0 0,-5-11 0,1-2 0,1-1 0,-1-1 0,7 10 0,-1-2 0,-7-11 0,-6-13 0,0 0 0,24 31 0,8 12 0,-10-15 0,2 2 0,-8-8 0,9 12 0,-7-10 0,-17-22 0,-1-3 0,7 11 0,4 4 0,-5-6 0,17 24 0,-2-12 0,-2-3 0,-10-9 0,10 5 0,0-1 0,-11-5 0,10 2 0,2 3 0,8 16 0,8-2 0,-16-7 0,-37-43 0,22 26 0,-22-27 0,24 32 0,-20-30 0,16 30 0,-21-35 0,11 21 0,-20-28 0,8 5 0,-10-9 0,6 2 0,21 22 0,-10-13 0,21 25 0,-28-32 0,5 12 0,-11-13 0,11 17 0,-4-10 0,17 32 0,-20-34 0,3 14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4T17:53:50.875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2855 4532 16383,'0'-20'0,"-15"-9"0,-3-12 0,-15-9 0,11 12 0,-8-7 0,8 8 0,-24-22 0,16 14 0,-13-5 0,17 15 0,-19-11 0,9 0 0,-1-1 0,-1-1 0,-6-6 0,1-10 0,0-1 0,0 6 0,2-3 0,2 0 0,0 4 0,2 1 0,1 3 0,5 9 0,1 0 0,1 0 0,7 11 0,-7-7 0,0-1 0,5 6 0,-7-14 0,-5-8 0,1 7 0,0-1 0,5 2 0,-2-3 0,-22-26 0,2 5 0,4 6 0,-2-3 0,1 1 0,2 9 0,4-2 0,1 1 0,-3 2 0,-2-4 0,1 0 0,-1 8 0,-8-11 0,2 1 0,11 16 0,-8-10 0,0 0 0,11 14 0,3 0 0,2 0 0,6 11 0,-14-27 0,22 36 0,-8-17 0,14 23 0,-5-14 0,10 15 0,0-5 0,-1 4 0,8 3 0,-8-10 0,5 9 0,-3-17 0,3 15 0,-7-28 0,10 26 0,-13-30 0,13 32 0,-10-17 0,8 17 0,-5-3 0,-3-8 0,-18-26 0,8 14 0,-29-42 0,22 44 0,-24-38 0,24 32 0,-23-31 0,33 43 0,-27-36 0,33 48 0,-23-34 0,25 40 0,-9-21 0,13 27 0,2-15 0,-1 10 0,1-7 0,1 7 0,-3-9 0,6 14 0,-2-19 0,3 20 0,0-12 0,0 17 0,0-2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4T17:53:53.172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0 1 16383,'19'27'0,"15"11"0,26 33 0,-14-21 0,4 5 0,1 10 0,2 4 0,-13-17 0,1 1 0,1 1 0,3 2 0,0 0 0,0 2 0,2 7 0,-1 3 0,4-2 0,6 2 0,3 0 0,-1 3 0,-14-10 0,-1 3 0,0 1 0,1 0 0,5 0 0,1 0 0,0 0 0,-1 3 0,-2 4 0,-1 2 0,0 1 0,1-1 0,1-2 0,0 0 0,0 0 0,1 0 0,-2 1 0,0-2 0,1 4 0,6 6 0,-7-10 0,5 7 0,3 4 0,1 2 0,-1-2 0,-2-4 0,-4-6 0,8 10 0,-4-8 0,-1 0 0,7 8 0,-13-16 0,5 8 0,3 4 0,2 2 0,-1-1 0,-3-4 0,-5-8 0,-6-11 0,6 8 0,-6-13 0,1 5 0,7 11 0,4 7 0,-1-2 0,-9-12 0,-4-11 0,-3-4 0,18 33 0,-6-7 0,-12-26 0,8 19 0,-31-49 0,17 23 0,-9-22 0,41 45 0,-20-28 0,9 12 0,2 2 0,0-1 0,12 15 0,6 8 0,-17-9 0,-2-2 0,-3-3 0,1 0 0,10 11 0,-9-8 0,-24-24 0,42 34 0,-47-43 0,17 10 0,-25-22 0,3 5 0,-8-10 0,2 3 0,-7-4 0,6 0 0,-5 0 0,30 17 0,-18-9 0,27 21 0,-29-25 0,3 4 0,-13-15 0,-2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4T17:53:55.302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 0 16383,'33'14'0,"5"8"0,-1 16 0,8 12 0,10 18 0,-12-1 0,-10-18 0,0 2 0,-9-2 0,0 3 0,20 32 0,-1 2 0,-19-25 0,1 1 0,3 1 0,3 6 0,-2-4 0,-1 0 0,0 0 0,12 23 0,3 4 0,-3-6 0,1 0 0,-14-27 0,0 1 0,2 5 0,5 8 0,3 8 0,1 0 0,-4-8 0,-3-10 0,-2-6 0,4 7 0,2 6 0,6 10 0,1 4 0,-2-6 0,-5-13 0,3 5 0,1-2 0,1 0 0,7 11 0,0-1 0,-8-13 0,-6-8 0,-1-3 0,13 14 0,7 7 0,-6-11 0,-14-20 0,0-2 0,13 11 0,7 5 0,-7-6 0,-11-13 0,0 0 0,16 11 0,7 4 0,-9-7 0,11 16 0,7 5 0,-1 0 0,-13-14 0,4 11 0,-1 1 0,-7-12 0,13 14 0,7 5 0,-13-17 0,0-2 0,0-2 0,2 1 0,11 13 0,-7-8 0,-16-19 0,-1 6 0,-2 0 0,-6-2 0,-2-4 0,0-1 0,0-2 0,13 17 0,-28-36 0,7 12 0,-17-20 0,17 21 0,-7-14 0,31 28 0,-17-22 0,43 42 0,-8-10 0,-7 5 0,-18-20 0,-4-3 0,-10-7 0,31 30 0,-38-37 0,20 22 0,-30-29 0,17 11 0,-23-18 0,4 0 0,-10-5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4T17:53:56.625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0 1 16383,'29'41'0,"29"31"0,-27-29 0,2 4 0,10 14 0,1 4 0,2 4 0,0 2 0,7 8 0,2 5 0,-15-19 0,1 2 0,2 2 0,8 7 0,3 2 0,-3 4 0,-13-15 0,-2 2 0,1 4 0,3 2 0,6 7 0,5 5 0,1 2 0,-1 0 0,-6-6 0,-5-2 0,-5-5 0,0 1 0,4 5 0,-1-7 0,4 5 0,2 3 0,0 1 0,-2-3 0,-2-4 0,4 13 0,-3-6 0,-1 2 0,4 5 0,-6-9 0,3 5 0,1 3 0,1 0 0,-2-3 0,0-4 0,-2-6 0,0-5 0,-1-2 0,0 2 0,1 4 0,1 5 0,1 6 0,1 3 0,-1-3 0,-2-8 0,-5-12 0,19 22 0,-4-11 0,-12-7 0,0 2 0,-8-20 0,-7-26 0,-22-24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4T17:53:58.003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 0 16383,'45'48'0,"4"-6"0,-9 4 0,4 4 0,5-4 0,1 3 0,0 10 0,1 3 0,12 6 0,2 3 0,-23-18 0,-1 3 0,2 0 0,4-1 0,2-1 0,-1 3 0,1 6 0,-1 2 0,-3-3 0,5 6 0,2 2 0,-7-11 0,6 6 0,-2-1 0,-7-7 0,-7 2 0,0 0 0,3-2 0,6 5 0,3 5 0,-4 1 0,0 6 0,-2 3 0,-1 0 0,-2-4 0,0 1 0,-2-4 0,3 9 0,2 3 0,5 12 0,1 3 0,-3-7 0,-8-16 0,0-4 0,-2-4 0,-1 6 0,6 12 0,-2-3 0,-7-17 0,8 7 0,-9-12 0,4 10 0,-5-12 0,-3-4 0,19 31 0,-33-65 0,3 3 0,-10-14 0,3 0 0,-3-8 0,-1-1 0,-3-2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4T17:53:59.191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0 1 16383,'36'14'0,"12"18"0,3 5 0,5 7 0,-8 2 0,2 4 0,21 12 0,0 5 0,-10 3 0,-2 1 0,9-1 0,2 2 0,-19-13 0,-1 4 0,-2-5 0,8 2 0,1 2 0,-12-6 0,4 8 0,-1 0 0,-6-8 0,0-1 0,-1 0 0,12 16 0,5 9 0,-6-5 0,-8-6 0,-1 3 0,-2-4 0,5 10 0,0 0 0,-6-9 0,0 5 0,1 1 0,3 3 0,9 14 0,-1-2 0,-7-17 0,-7-17 0,-3-4 0,14 26 0,-1-4 0,12 0 0,-49-60 0,7 5 0,-14-21 0,0 3 0,-4-7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4T17:48:00.418"/>
    </inkml:context>
    <inkml:brush xml:id="br0">
      <inkml:brushProperty name="width" value="0.10583" units="cm"/>
      <inkml:brushProperty name="height" value="0.10583" units="cm"/>
      <inkml:brushProperty name="color" value="#4472C4"/>
    </inkml:brush>
  </inkml:definitions>
  <inkml:trace contextRef="#ctx0" brushRef="#br0">1 5980 24575,'16'0'0,"14"0"0,27 0 0,8 0 0,21 0 0,-6 0 0,16 0 0,-32 0-297,1 0 0,-3 0 297,-18 0 0,28 0 0,3 0 0,-7 0 0,-15 0 0,2 0 0,31 0 0,-14 0 0,14-6 112,-27-4-112,23-3 0,-23-8 0,19-3 0,-15-5 0,-1-5 0,-8 1 0,1 1 0,-6-1 0,22-15 0,-22 7 0,-9 10 0,0-1 0,14-15 0,-17 13 0,1-1-111,25-22 111,-25 18 0,2-1 0,0 3 0,1 0 0,0-3 0,0-1-604,8-4 1,-1-1 603,-2 1 0,-1-1 0,6-8 0,0-1-822,5-2 1,0 0 821,1 0 0,0 0 0,6-5 0,0 0 0,-1 3 0,0 1 0,0-1 0,0 0 0,-4-2 0,0 1 0,2 6 0,-1 1 0,-10-2 0,-1 1 0,6 2 0,-1 2-544,-9 0 1,-1 0 543,3 1 0,0-1 0,-4 0 0,1 0 0,-1 1 0,1-1 0,-1 0 0,1 0 0,3 1 0,-1-1 0,0-4 0,-1-1 0,5 5 0,1-1 0,-1-8 0,-1 0 0,-1 8 0,0 0 0,5-7 0,-1-2-498,-1 0 1,-1-1 497,0 0 0,1-1 0,3-2 0,0-2 0,-3 1 0,1 0 0,1 3 0,1 2 0,0-1 0,-1 1 0,1 0 0,-2 2 0,-4 8 0,0-1 0,5-8 0,-1 0 0,-7 8 0,-1 0 0,5-8 0,0 0 0,-4 8 0,-2 0 165,3-4 1,-3 2-166,-12 13 0,2 0 0,31-30 0,0 0 0,-32 30 0,1 0 0,29-24 0,2 2 0,7-6 0,5 6 0,0-1 0,-34 33 0,1 1 0,1 0 0,0 0 0,4 2 0,-1 1 1293,26-18-1293,13-1 0,-22 4 0,15 3 0,11-6 0,-22 14 0,-16 14 0,0 0 0,23-8 0,15-1 0,-3 6 0,2 1 0,2 5 0,-9 1 0,4 5 0,-12-3 0,6 3 0,-1 0 0,-7 2 0,-1 5 1130,-7 0-1130,-1 0 1707,-8 0-1707,1 0 843,-1 0-843,0 0 221,1 0-221,-1 5 0,1 6 0,-1 6 0,27 26 0,-24-6-289,-8-6 1,0 4 288,8 19 0,20 11 0,-9-3 0,-4 7 0,-26-30 0,2 2-546,1 3 1,0 1 545,1 4 0,2 1 0,6 4 0,1 0-743,-3 1 0,0 1 743,1 4 0,0 0 0,5 5 0,-2 0 0,-6-4 0,1 1 0,7 8 0,0 0 0,-7-9 0,-1 1 0,3 6 0,1 0-871,-5-3 1,0-1 870,5 5 0,-1 0 0,-3-1 0,1 0 0,3-2 0,-1 0 0,-4 1 0,0-1 0,0-5 0,0 0 0,0 6 0,0-1 0,1-4 0,-1-2-340,-6-2 1,1-1 339,4 2 0,0-1 0,-8-5 0,-1 0 0,1 0 0,0 1 0,-1 2 0,-1 0 0,-7-8 0,1-1 31,5 4 1,0-1-32,-3-2 0,1-3 0,1-3 0,0 0 0,-2 4 0,0 0 0,32 31 0,-29-31 0,2 2 0,11 5 0,1 0 0,-3-6 0,0 1 0,7 10 0,0-2 0,-14-18 0,-1-1 0,4 6 0,0 1 0,-3-8 0,-1 0 426,0 3 0,0 0-426,3-3 0,-2 0 0,14 23 0,-6-18 0,0-2 0,1 1 0,4 6 0,2 1 0,10-5 0,-19-6 0,0 0 0,32 14 0,-9-12 0,7 9 0,-14-11 0,12 7 0,-4 4 0,-3-11 1768,0 4-1768,-10-7 0,2 6 0,22 4 0,-8-1 0,9 1 0,-3-8 0,-11 0 0,0-6 0,-18-7 0,-1-1 0,4-1 0,7 5 0,2 2 0,4-1 0,25 13 0,-27-11 0,1-6 1334,-6-5-1334,5 0 1013,-13-2-1013,5-4 544,-5 4-544,14-3 0,-6-1 0,-5-3 0,1 0 0,20 0 0,-21-1 0,2 1 0,43 0 0,-33-1 0,-13-1 0,0-1 0,9-3 0,12 8 0,-3-9 0,-18 4 0,9-5 0,-17 0 0,-1 0 0,-12 0 0,-8 0 0,-8 0 0,-1 0 0,-5 0 0,1 0 0,-1 0 0,5 0 0,1 0 0,4 0 0,-1 0 0,1 0 0,-4 0 0,3 0 0,-3 0 0,-1 0 0,4 0 0,-7 3 0,2 2 0,-3 2 0,0 1 0,-4-4 0,-1-1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4T17:54:00.400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 0 16383,'17'25'0,"9"7"0,13 12 0,13 16 0,4 8 0,-25-27 0,2 1 0,2-3 0,1 1 0,6 12 0,1 0 0,1-2 0,-1 2 0,6 11 0,-1 1 0,-4-9 0,-1 2 0,2 8 0,0 1 0,-1-10 0,0 0 0,-4 5 0,2 2 0,-2-9 0,3 2 0,-4-5 0,-7-4 0,0 0 0,28 30 0,-5-9 0,-24-29 0,21 26 0,-41-63 0,3 14 0,-14-26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4T17:54:01.455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0 1 16383,'48'43'0,"7"15"0,-1 3 0,-19-23 0,0 2 0,-1 2 0,-1 0 0,3-2 0,-1-1 0,16 30 0,-20-28 0,-1-2 0,14 25 0,12 11 0,-7-9 0,-9-9 0,-1-1 0,-6-1 0,-1-5 0,-1-10 0,-1 1 0,4 9 0,7-1 0,-2-2 0,-14-12 0,26 20 0,-36-40 0,6 7 0,-16-17 0,2 1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4T17:54:02.431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0 0 16383,'21'14'0,"-4"-4"0,2 9 0,17 23 0,-13-22 0,11 23 0,-7-20 0,-12 0 0,14 7 0,-3 5 0,-1-9 0,12 23 0,1 2 0,-7-11 0,7 11 0,-1-1 0,-17-20 0,9 0 0,-10-3 0,3-8 0,-8 3 0,-2-10 0,-4 0 0,0-4 0,-1-4 0,-3-1 0,0-3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4T17:48:00.418"/>
    </inkml:context>
    <inkml:brush xml:id="br0">
      <inkml:brushProperty name="width" value="0.10583" units="cm"/>
      <inkml:brushProperty name="height" value="0.10583" units="cm"/>
      <inkml:brushProperty name="color" value="#4472C4"/>
    </inkml:brush>
  </inkml:definitions>
  <inkml:trace contextRef="#ctx0" brushRef="#br0">1 5980 24575,'16'0'0,"14"0"0,27 0 0,8 0 0,21 0 0,-6 0 0,16 0 0,-32 0-297,1 0 0,-3 0 297,-18 0 0,28 0 0,3 0 0,-7 0 0,-15 0 0,2 0 0,31 0 0,-14 0 0,14-6 112,-27-4-112,23-3 0,-23-8 0,19-3 0,-15-5 0,-1-5 0,-8 1 0,1 1 0,-6-1 0,22-15 0,-22 7 0,-9 10 0,0-1 0,14-15 0,-17 13 0,1-1-111,25-22 111,-25 18 0,2-1 0,0 3 0,1 0 0,0-3 0,0-1-604,8-4 1,-1-1 603,-2 1 0,-1-1 0,6-8 0,0-1-822,5-2 1,0 0 821,1 0 0,0 0 0,6-5 0,0 0 0,-1 3 0,0 1 0,0-1 0,0 0 0,-4-2 0,0 1 0,2 6 0,-1 1 0,-10-2 0,-1 1 0,6 2 0,-1 2-544,-9 0 1,-1 0 543,3 1 0,0-1 0,-4 0 0,1 0 0,-1 1 0,1-1 0,-1 0 0,1 0 0,3 1 0,-1-1 0,0-4 0,-1-1 0,5 5 0,1-1 0,-1-8 0,-1 0 0,-1 8 0,0 0 0,5-7 0,-1-2-498,-1 0 1,-1-1 497,0 0 0,1-1 0,3-2 0,0-2 0,-3 1 0,1 0 0,1 3 0,1 2 0,0-1 0,-1 1 0,1 0 0,-2 2 0,-4 8 0,0-1 0,5-8 0,-1 0 0,-7 8 0,-1 0 0,5-8 0,0 0 0,-4 8 0,-2 0 165,3-4 1,-3 2-166,-12 13 0,2 0 0,31-30 0,0 0 0,-32 30 0,1 0 0,29-24 0,2 2 0,7-6 0,5 6 0,0-1 0,-34 33 0,1 1 0,1 0 0,0 0 0,4 2 0,-1 1 1293,26-18-1293,13-1 0,-22 4 0,15 3 0,11-6 0,-22 14 0,-16 14 0,0 0 0,23-8 0,15-1 0,-3 6 0,2 1 0,2 5 0,-9 1 0,4 5 0,-12-3 0,6 3 0,-1 0 0,-7 2 0,-1 5 1130,-7 0-1130,-1 0 1707,-8 0-1707,1 0 843,-1 0-843,0 0 221,1 0-221,-1 5 0,1 6 0,-1 6 0,27 26 0,-24-6-289,-8-6 1,0 4 288,8 19 0,20 11 0,-9-3 0,-4 7 0,-26-30 0,2 2-546,1 3 1,0 1 545,1 4 0,2 1 0,6 4 0,1 0-743,-3 1 0,0 1 743,1 4 0,0 0 0,5 5 0,-2 0 0,-6-4 0,1 1 0,7 8 0,0 0 0,-7-9 0,-1 1 0,3 6 0,1 0-871,-5-3 1,0-1 870,5 5 0,-1 0 0,-3-1 0,1 0 0,3-2 0,-1 0 0,-4 1 0,0-1 0,0-5 0,0 0 0,0 6 0,0-1 0,1-4 0,-1-2-340,-6-2 1,1-1 339,4 2 0,0-1 0,-8-5 0,-1 0 0,1 0 0,0 1 0,-1 2 0,-1 0 0,-7-8 0,1-1 31,5 4 1,0-1-32,-3-2 0,1-3 0,1-3 0,0 0 0,-2 4 0,0 0 0,32 31 0,-29-31 0,2 2 0,11 5 0,1 0 0,-3-6 0,0 1 0,7 10 0,0-2 0,-14-18 0,-1-1 0,4 6 0,0 1 0,-3-8 0,-1 0 426,0 3 0,0 0-426,3-3 0,-2 0 0,14 23 0,-6-18 0,0-2 0,1 1 0,4 6 0,2 1 0,10-5 0,-19-6 0,0 0 0,32 14 0,-9-12 0,7 9 0,-14-11 0,12 7 0,-4 4 0,-3-11 1768,0 4-1768,-10-7 0,2 6 0,22 4 0,-8-1 0,9 1 0,-3-8 0,-11 0 0,0-6 0,-18-7 0,-1-1 0,4-1 0,7 5 0,2 2 0,4-1 0,25 13 0,-27-11 0,1-6 1334,-6-5-1334,5 0 1013,-13-2-1013,5-4 544,-5 4-544,14-3 0,-6-1 0,-5-3 0,1 0 0,20 0 0,-21-1 0,2 1 0,43 0 0,-33-1 0,-13-1 0,0-1 0,9-3 0,12 8 0,-3-9 0,-18 4 0,9-5 0,-17 0 0,-1 0 0,-12 0 0,-8 0 0,-8 0 0,-1 0 0,-5 0 0,1 0 0,-1 0 0,5 0 0,1 0 0,4 0 0,-1 0 0,1 0 0,-4 0 0,3 0 0,-3 0 0,-1 0 0,4 0 0,-7 3 0,2 2 0,-3 2 0,0 1 0,-4-4 0,-1-1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4T17:48:05.066"/>
    </inkml:context>
    <inkml:brush xml:id="br0">
      <inkml:brushProperty name="width" value="0.10583" units="cm"/>
      <inkml:brushProperty name="height" value="0.10583" units="cm"/>
      <inkml:brushProperty name="color" value="#7030A0"/>
    </inkml:brush>
  </inkml:definitions>
  <inkml:trace contextRef="#ctx0" brushRef="#br0">1 5980 24575,'16'0'0,"14"0"0,27 0 0,8 0 0,21 0 0,-6 0 0,16 0 0,-32 0-297,1 0 0,-3 0 297,-18 0 0,28 0 0,3 0 0,-7 0 0,-15 0 0,2 0 0,31 0 0,-14 0 0,14-6 112,-27-4-112,23-3 0,-23-8 0,19-3 0,-15-5 0,-1-5 0,-8 1 0,1 1 0,-6-1 0,22-15 0,-22 7 0,-9 10 0,0-1 0,14-15 0,-17 13 0,1-1-111,25-22 111,-25 18 0,2-1 0,0 3 0,1 0 0,0-3 0,0-1-604,8-4 1,-1-1 603,-2 1 0,-1-1 0,6-8 0,0-1-822,5-2 1,0 0 821,1 0 0,0 0 0,6-5 0,0 0 0,-1 3 0,0 1 0,0-1 0,0 0 0,-4-2 0,0 1 0,2 6 0,-1 1 0,-10-2 0,-1 1 0,6 2 0,-1 2-544,-9 0 1,-1 0 543,3 1 0,0-1 0,-4 0 0,1 0 0,-1 1 0,1-1 0,-1 0 0,1 0 0,3 1 0,-1-1 0,0-4 0,-1-1 0,5 5 0,1-1 0,-1-8 0,-1 0 0,-1 8 0,0 0 0,5-7 0,-1-2-498,-1 0 1,-1-1 497,0 0 0,1-1 0,3-2 0,0-2 0,-3 1 0,1 0 0,1 3 0,1 2 0,0-1 0,-1 1 0,1 0 0,-2 2 0,-4 8 0,0-1 0,5-8 0,-1 0 0,-7 8 0,-1 0 0,5-8 0,0 0 0,-4 8 0,-2 0 165,3-4 1,-3 2-166,-12 13 0,2 0 0,31-30 0,0 0 0,-32 30 0,1 0 0,29-24 0,2 2 0,7-6 0,5 6 0,0-1 0,-34 33 0,1 1 0,1 0 0,0 0 0,4 2 0,-1 1 1293,26-18-1293,13-1 0,-22 4 0,15 3 0,11-6 0,-22 14 0,-16 14 0,0 0 0,23-8 0,15-1 0,-3 6 0,2 1 0,2 5 0,-9 1 0,4 5 0,-12-3 0,6 3 0,-1 0 0,-7 2 0,-1 5 1130,-7 0-1130,-1 0 1707,-8 0-1707,1 0 843,-1 0-843,0 0 221,1 0-221,-1 5 0,1 6 0,-1 6 0,27 26 0,-24-6-289,-8-6 1,0 4 288,8 19 0,20 11 0,-9-3 0,-4 7 0,-26-30 0,2 2-546,1 3 1,0 1 545,1 4 0,2 1 0,6 4 0,1 0-743,-3 1 0,0 1 743,1 4 0,0 0 0,5 5 0,-2 0 0,-6-4 0,1 1 0,7 8 0,0 0 0,-7-9 0,-1 1 0,3 6 0,1 0-871,-5-3 1,0-1 870,5 5 0,-1 0 0,-3-1 0,1 0 0,3-2 0,-1 0 0,-4 1 0,0-1 0,0-5 0,0 0 0,0 6 0,0-1 0,1-4 0,-1-2-340,-6-2 1,1-1 339,4 2 0,0-1 0,-8-5 0,-1 0 0,1 0 0,0 1 0,-1 2 0,-1 0 0,-7-8 0,1-1 31,5 4 1,0-1-32,-3-2 0,1-3 0,1-3 0,0 0 0,-2 4 0,0 0 0,32 31 0,-29-31 0,2 2 0,11 5 0,1 0 0,-3-6 0,0 1 0,7 10 0,0-2 0,-14-18 0,-1-1 0,4 6 0,0 1 0,-3-8 0,-1 0 426,0 3 0,0 0-426,3-3 0,-2 0 0,14 23 0,-6-18 0,0-2 0,1 1 0,4 6 0,2 1 0,10-5 0,-19-6 0,0 0 0,32 14 0,-9-12 0,7 9 0,-14-11 0,12 7 0,-4 4 0,-3-11 1768,0 4-1768,-10-7 0,2 6 0,22 4 0,-8-1 0,9 1 0,-3-8 0,-11 0 0,0-6 0,-18-7 0,-1-1 0,4-1 0,7 5 0,2 2 0,4-1 0,25 13 0,-27-11 0,1-6 1334,-6-5-1334,5 0 1013,-13-2-1013,5-4 544,-5 4-544,14-3 0,-6-1 0,-5-3 0,1 0 0,20 0 0,-21-1 0,2 1 0,43 0 0,-33-1 0,-13-1 0,0-1 0,9-3 0,12 8 0,-3-9 0,-18 4 0,9-5 0,-17 0 0,-1 0 0,-12 0 0,-8 0 0,-8 0 0,-1 0 0,-5 0 0,1 0 0,-1 0 0,5 0 0,1 0 0,4 0 0,-1 0 0,1 0 0,-4 0 0,3 0 0,-3 0 0,-1 0 0,4 0 0,-7 3 0,2 2 0,-3 2 0,0 1 0,-4-4 0,-1-1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4T17:52:07.5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0 233 24575,'4'0'0,"-2"-4"0,19-5 0,3-1 0,6-13 0,11 1 0,-11-4 0,5 2 0,6-4 0,-19 8 0,13-4 0,-26 13 0,2 2 0,-3 5 0,-1-3 0,1 6 0,-1-2 0,1 3 0,-1-3 0,-4 2 0,0-2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4T17:52:09.1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1 447 24575,'19'-8'0,"10"-5"0,-5-1 0,16-12 0,1 0 0,-3 4 0,9-9 0,-12 15 0,7-10 0,-8 6 0,0 5 0,-12-2 0,5 7 0,-4-7 0,0 7 0,3-7 0,-3 3 0,5-1 0,-1-2 0,-4 3 0,4-4 0,-9 4 0,-1 2 0,-5 7 0,-4-2 0,-1 6 0,1-2 0,-4-1 0,3 3 0,-3-2 0,3 3 0,0 0 0,0 0 0,0-3 0,1-2 0,0 1 0,-1-3 0,1 3 0,-1 0 0,0 1 0,-3 3 0,-1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4T17:52:10.5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1 776 24575,'0'-7'0,"16"-4"0,-1-2 0,25-12 0,-9 3 0,6-4 0,3 0 0,-4-4 0,11 7 0,-2-14 0,3 9 0,1-5 0,-4 1 0,1 5 0,-2-5 0,-8 6 0,6-6 0,-11 1 0,6 0 0,-7 0 0,-1 6 0,-4-3 0,1 9 0,-7 0 0,3 3 0,-5 2 0,-1 1 0,1 1 0,-4 0 0,3 2 0,-3-2 0,0 4 0,3-1 0,-7 2 0,6-2 0,-6 1 0,7 0 0,-7 3 0,2-2 0,-3 3 0,-1 0 0,1 0 0,-4 4 0,0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4T17:52:11.9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0 729 24575,'8'-11'0,"1"-4"0,13 1 0,1-4 0,-1 1 0,10-2 0,-11-4 0,16 2 0,-12-1 0,14 2 0,-9-4 0,11-3 0,-10 1 0,4-4 0,-1 10 0,-3-9 0,3 8 0,-4-8 0,-7 10 0,0-4 0,-2 5 0,-3 5 0,4-4 0,-5 4 0,0-4 0,-1 0 0,1 4 0,-4-3 0,3 3 0,-3-1 0,1-2 0,1 7 0,-6-3 0,3 4 0,0 0 0,-3 0 0,3-4 0,-1 3 0,-2-3 0,3 4 0,0-1 0,-4 2 0,4-1 0,-4 3 0,-1-2 0,1 7 0,0-7 0,-4 6 0,-1-2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4T17:52:13.1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1 475 24575,'20'-4'0,"1"-1"0,14-15 0,-6 4 0,13-15 0,-7 10 0,8-10 0,-8 10 0,7-10 0,-12 11 0,10-6 0,-11 7 0,4 0 0,1 4 0,-4-8 0,4 7 0,0-8 0,-5 5 0,4 0 0,-5 0 0,-5 5 0,-1-3 0,-6 8 0,-3-3 0,-1 7 0,-5-2 0,1 7 0,-4-7 0,0 6 0,-4-3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4T17:48:05.066"/>
    </inkml:context>
    <inkml:brush xml:id="br0">
      <inkml:brushProperty name="width" value="0.10583" units="cm"/>
      <inkml:brushProperty name="height" value="0.10583" units="cm"/>
      <inkml:brushProperty name="color" value="#7030A0"/>
    </inkml:brush>
  </inkml:definitions>
  <inkml:trace contextRef="#ctx0" brushRef="#br0">1 5980 24575,'16'0'0,"14"0"0,27 0 0,8 0 0,21 0 0,-6 0 0,16 0 0,-32 0-297,1 0 0,-3 0 297,-18 0 0,28 0 0,3 0 0,-7 0 0,-15 0 0,2 0 0,31 0 0,-14 0 0,14-6 112,-27-4-112,23-3 0,-23-8 0,19-3 0,-15-5 0,-1-5 0,-8 1 0,1 1 0,-6-1 0,22-15 0,-22 7 0,-9 10 0,0-1 0,14-15 0,-17 13 0,1-1-111,25-22 111,-25 18 0,2-1 0,0 3 0,1 0 0,0-3 0,0-1-604,8-4 1,-1-1 603,-2 1 0,-1-1 0,6-8 0,0-1-822,5-2 1,0 0 821,1 0 0,0 0 0,6-5 0,0 0 0,-1 3 0,0 1 0,0-1 0,0 0 0,-4-2 0,0 1 0,2 6 0,-1 1 0,-10-2 0,-1 1 0,6 2 0,-1 2-544,-9 0 1,-1 0 543,3 1 0,0-1 0,-4 0 0,1 0 0,-1 1 0,1-1 0,-1 0 0,1 0 0,3 1 0,-1-1 0,0-4 0,-1-1 0,5 5 0,1-1 0,-1-8 0,-1 0 0,-1 8 0,0 0 0,5-7 0,-1-2-498,-1 0 1,-1-1 497,0 0 0,1-1 0,3-2 0,0-2 0,-3 1 0,1 0 0,1 3 0,1 2 0,0-1 0,-1 1 0,1 0 0,-2 2 0,-4 8 0,0-1 0,5-8 0,-1 0 0,-7 8 0,-1 0 0,5-8 0,0 0 0,-4 8 0,-2 0 165,3-4 1,-3 2-166,-12 13 0,2 0 0,31-30 0,0 0 0,-32 30 0,1 0 0,29-24 0,2 2 0,7-6 0,5 6 0,0-1 0,-34 33 0,1 1 0,1 0 0,0 0 0,4 2 0,-1 1 1293,26-18-1293,13-1 0,-22 4 0,15 3 0,11-6 0,-22 14 0,-16 14 0,0 0 0,23-8 0,15-1 0,-3 6 0,2 1 0,2 5 0,-9 1 0,4 5 0,-12-3 0,6 3 0,-1 0 0,-7 2 0,-1 5 1130,-7 0-1130,-1 0 1707,-8 0-1707,1 0 843,-1 0-843,0 0 221,1 0-221,-1 5 0,1 6 0,-1 6 0,27 26 0,-24-6-289,-8-6 1,0 4 288,8 19 0,20 11 0,-9-3 0,-4 7 0,-26-30 0,2 2-546,1 3 1,0 1 545,1 4 0,2 1 0,6 4 0,1 0-743,-3 1 0,0 1 743,1 4 0,0 0 0,5 5 0,-2 0 0,-6-4 0,1 1 0,7 8 0,0 0 0,-7-9 0,-1 1 0,3 6 0,1 0-871,-5-3 1,0-1 870,5 5 0,-1 0 0,-3-1 0,1 0 0,3-2 0,-1 0 0,-4 1 0,0-1 0,0-5 0,0 0 0,0 6 0,0-1 0,1-4 0,-1-2-340,-6-2 1,1-1 339,4 2 0,0-1 0,-8-5 0,-1 0 0,1 0 0,0 1 0,-1 2 0,-1 0 0,-7-8 0,1-1 31,5 4 1,0-1-32,-3-2 0,1-3 0,1-3 0,0 0 0,-2 4 0,0 0 0,32 31 0,-29-31 0,2 2 0,11 5 0,1 0 0,-3-6 0,0 1 0,7 10 0,0-2 0,-14-18 0,-1-1 0,4 6 0,0 1 0,-3-8 0,-1 0 426,0 3 0,0 0-426,3-3 0,-2 0 0,14 23 0,-6-18 0,0-2 0,1 1 0,4 6 0,2 1 0,10-5 0,-19-6 0,0 0 0,32 14 0,-9-12 0,7 9 0,-14-11 0,12 7 0,-4 4 0,-3-11 1768,0 4-1768,-10-7 0,2 6 0,22 4 0,-8-1 0,9 1 0,-3-8 0,-11 0 0,0-6 0,-18-7 0,-1-1 0,4-1 0,7 5 0,2 2 0,4-1 0,25 13 0,-27-11 0,1-6 1334,-6-5-1334,5 0 1013,-13-2-1013,5-4 544,-5 4-544,14-3 0,-6-1 0,-5-3 0,1 0 0,20 0 0,-21-1 0,2 1 0,43 0 0,-33-1 0,-13-1 0,0-1 0,9-3 0,12 8 0,-3-9 0,-18 4 0,9-5 0,-17 0 0,-1 0 0,-12 0 0,-8 0 0,-8 0 0,-1 0 0,-5 0 0,1 0 0,-1 0 0,5 0 0,1 0 0,4 0 0,-1 0 0,1 0 0,-4 0 0,3 0 0,-3 0 0,-1 0 0,4 0 0,-7 3 0,2 2 0,-3 2 0,0 1 0,-4-4 0,-1-1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4T17:52:14.2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0 265 24575,'20'-12'0,"2"3"0,-4-4 0,8 0 0,-6-6 0,8-1 0,-4-3 0,-3 9 0,-4 2 0,0 3 0,-4 1 0,3-4 0,-8 3 0,8-7 0,-3 7 0,4-7 0,-5 7 0,0-3 0,-4 8 0,-1-3 0,1 6 0,-4-6 0,3 7 0,-7-7 0,4 6 0,-4-2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4T17:52:16.5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3326 24575,'0'-36'0,"0"-11"0,0-16 0,0-7 0,0-17-1003,0-4 1003,0 38 0,0-1 0,0 1 0,0-1 0,-1 1 0,2-1 0,4 1 0,1-1 0,1 0 0,1 1 0,8-1 0,1 1 0,-3-1 0,0 1 0,5-1 0,1 1 0,-4 4 0,0 0 0,7-4 0,0 1 0,-3 3 0,0 0 0,6-4 0,0-1 0,-1-5 0,-1 1 0,2 4 0,2-1 0,3-4 0,1-1-623,-1-1 0,3 1 623,4 1 0,3-1 0,4-4 0,1 2 0,1 5 0,1 3 0,4-6 0,1 2 0,1 5 0,1 1 0,-3 0 0,0 1 0,7 2 0,0 2 0,-9 7 0,-1 2-219,-3 3 1,-2 2 218,38-24 0,-15 8 0,-1 6 0,-2 3 0,-16 13 0,-7 6 682,-8 2-682,-10 13 1513,-5-6-1513,-6 12 491,-5-4-491,1 4 0,-4 0 0,-1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4T17:52:19.0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1 601 24575,'11'0'0,"3"0"0,-1 0 0,4 4 0,-1-3 0,-3 6 0,3 1 0,-11 1 0,10 3 0,-13-5 0,9 1 0,-7 0 0,4 0 0,-1-1 0,1 1 0,-1-4 0,-2 3 0,-2-3 0,0 0 0,-2 2 0,2-1 0,0-1 0,1 3 0,4-3 0,0 3 0,3 1 0,-2 4 0,3-3 0,0 3 0,-3-4 0,2 0 0,-3 0 0,0-1 0,-4 1 0,-1-1 0,1-3 0,-4-4 0,4-4 0,-4-7 0,0 2 0,0-7 0,0 3 0,0-9 0,4-1 0,6-10 0,5-2 0,11-7 0,9-14 0,-6 10 0,25-33 0,-17 24 0,7-11 0,0 10 0,-16 12 0,11-12 0,-7 17 0,-6-1 0,-3 16 0,-9 3 0,-3 8 0,-3 1 0,0 4 0,-1 4 0,-2 0 0,-2 4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4T17:52:49.96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3884 24575,'31'-23'0,"9"-6"0,14-24 0,15-10-1027,-32 23 1,0-1 1026,3 0 0,1 0 0,3-6 0,3-4 181,18-17 1,7-8-182,-8 6 0,3-5 0,-1 1 0,-8 10 0,-2 2 0,0-1-626,6-8 1,0-1 0,-5 7 625,-5 8 0,-4 5 0,-5 2 0,1 1-527,4 2 1,2 0 526,-4 2 0,1-1 0,-2 0 0,2 1 0,7 1 0,-1-1 0,-10 0 0,0 1 0,10-1 0,1 3 0,-10 4 0,0 1 0,5-5 0,1 1 101,-7 7 0,0 1-101,4-5 0,0 1 0,30-26 0,-35 30 0,0 1 0,33-31 0,-33 33 0,-1 2 0,22-21 0,-14 19 0,-1 1 0,18-16 0,10-1 0,-30 18 0,-3 0-90,7-3 90,3-3 0,-1 1 0,-7 2 0,-3 4 0,3-2 0,26-16 0,-13 6 0,22-15 0,-35 19 0,18-6 2158,-9 1-2158,6 6 1204,-17 7-1204,5-4 792,-13 10-792,6-5 353,-12 8-353,10-2 0,-10 1 0,11-7 0,-11 6 0,6-4 0,-7 9 0,-6-2 0,0 7 0,-9-2 0,-1 4 0,-5 4 0,1 1 0,-1-1 0,1 3 0,4-10 0,0 6 0,5-11 0,5 2 0,2-9 0,5-2 0,1-6 0,-1 6 0,1-4 0,-2 9 0,2-9 0,-2 9 0,-4-3 0,-2 5 0,-5 5 0,-5 1 0,0 4 0,-4 4 0,-1-3 0,1 6 0,0-2 0,-1 0 0,4-2 0,7-3 0,-8 3 0,3 1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4T17:52:51.7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4024 24575,'69'-40'0,"-19"11"0,3-3 0,10-4 0,4-4-2801,12-11 0,4-3 2801,-22 15 0,1-1 0,1-1-822,5-3 0,2-2 0,0 1 822,4-5 0,1 0 0,-2 2 0,-12 12 0,-1 1 0,0-1-178,9-9 1,2-2 0,-4 3 177,12-3 0,0-1 0,-9 2 0,4-4 0,-1 2 0,-9 11 0,0 3 0,-1-2 0,1-6 0,0-1 0,0 1-528,-2 7 1,0 1-1,-1-1 528,22-18 0,-1-1 0,-26 16 0,-1-1 0,0 2 0,19-10 0,-2 0 337,-6-3 0,-1 0-337,0 5 0,-3 0 0,-6 1 0,-1 0 901,0 0 0,-1 1-901,-9 1 0,0 1 0,4-2 0,0 1 854,-9 5 1,0 1-855,7-1 0,0-1 0,-8 3 0,1 0 0,5 1 0,2-1 0,-2-5 0,0 0 0,1 5 0,2 1 0,1-7 0,0-1 0,0 3 0,-1 1 0,3-5 0,-3 1 0,21-25 0,-23 31 0,-2 0 0,8-19 933,-11 26 0,0-1-933,23-31 0,-18 26 0,2 1 0,19-25 0,-21 27 0,-1 3 0,8-10 1654,15 4-1654,-17-4 0,18 3 1184,-12-2-1184,4 4 851,-13 7-851,5-4 443,-10 3-443,4 1 0,-9-3 0,1 9 0,-9-3 0,-2 5 0,-6 1 0,-9 6 0,3 0 0,-8 7 0,4-2 0,-5 6 0,0-2 0,-3 3 0,-1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4T17:52:53.51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4228 24575,'63'-24'0,"25"-20"0,-23 15 0,6-4-2959,9-14 0,6-4 2959,-15 15 0,4 0 0,0-2-847,-1-3 1,-2-1 0,4-1 846,-11 7 0,3 0 0,1 0 0,-2-1-465,21-11 1,-1-1 0,0 0 464,-21 10 0,0 0 0,1 0 0,0-1 0,2 0 0,2-1 0,-1 1 0,-4 2 0,3-2 0,-4 1 0,3-1-634,10-8 0,3-2 1,-3 3 633,-18 12 0,-2 1 0,1-1 6,11-8 1,3-2-1,-3 1-6,-6 3 0,-1 1 0,0 1 0,2 2 0,0 0 0,-3 0 0,-5-1 0,-1-1 0,0 1 569,30-12 1,-2 0-570,-7-1 0,-3 0 0,-1 5 0,0 0 0,-6 1 0,0 0 0,-3-3 0,0-1 0,5-1 0,-1-1 0,-7 2 0,0-1 0,9-4 0,0 0 0,-8 7 0,-2 1 0,6-4 0,-2 1 1034,-4 7 1,-3 2-1035,-2 0 0,-2 3 1241,-10 9 0,-1 2-1241,-1-4 0,-2 0 0,27-14 0,6-4 0,-5 1 0,2 10 0,-16-2 0,16-3 0,0-1 0,-13 6 0,15-9 0,-4 3 0,-5 0 0,11 2 2646,-21 14-2646,-9 1 1921,17-3-1921,-20 3 1302,27-14-1302,-28 17 173,18-21-173,-10 16 0,-2-10 0,-4 12 0,-7 1 0,-11 7 0,-1 4 0,-9 2 0,-2 4 0,-3 4 0,-1 1 0,1-1 0,0 0 0,-1-4 0,5-4 0,5 3 0,2-7 0,7 1 0,-3-2 0,0 2 0,3-2 0,-8 7 0,0-2 0,-6 7 0,-5-2 0,1 6 0,-1-2 0,1 3 0,-4 0 0,-1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4T17:52:54.98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3259 24575,'65'-40'0,"-22"15"0,3-2 0,21-9 0,4-4-3108,10-12 1,3-3 3107,-16 20 0,3 0 0,-1-4-757,1-9 1,-1-4 0,3 1 756,10 4 0,3 2 0,1-2-411,-21 9 0,0-1 0,1-1 1,0 1 410,3-1 0,1 0 0,0 1 0,-1 0 0,-1 1 0,0 1 0,0 0 0,-1 1-545,20-11 1,-1 1 0,-4 2 544,-17 8 0,-3 1 0,2 0 0,9-2 0,4-1 0,-5 1 0,16-9 0,-1-2 0,-19 11 0,2-3 0,0 2 0,-2 3 0,1 1 0,-3-1 0,-6 0 0,-3-1 0,2 1 0,4 2 0,2 1 0,-3 1 247,18-14 0,-2 0-247,6-2 0,-1 1 0,-12 11 0,0 0 0,6-8 0,0 0 589,-9 4 1,-1 2-590,4 3 0,-2 0 1283,-7-2 0,-3 1-1283,0 6 0,-3 2 1995,28-25-1995,-37 27 0,-1-1 0,29-18 0,7-1 0,0-5 0,-19 14 0,6-6 2004,-13 9-2004,-2 5 1781,-2-4-1781,-11 11 1167,4-5-1167,-11 7 574,4-1-574,-10 1 0,4 0 0,-5 0 0,-1 1 0,-4 4 0,-1-3 0,-6 7 0,-3-2 0,-1 8 0,-5-3 0,1 6 0,0-2 0,-4 3 0,-1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4T17:52:56.5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2151 24575,'43'-27'0,"27"-33"0,-24 31 0,3-1-1318,8-13 1,3 0 1317,5 6 0,2 0 0,-1-9 0,-1 2 0,-7 13 0,0-1 0,6-13 0,3-3-595,-11 13 0,3-1 0,-3 2 595,5-7 0,2-1 0,7 0 0,6-4 0,-7 4 0,-12 5 0,-1 1 0,22-8 0,1 0-110,-20 4 0,-2 2 110,5 1 0,-3 1 0,-10 2 0,-2 1-339,4 1 0,1 1 339,-1-2 0,0-1 0,-3 4 0,0-1 0,8-8 0,1-1 29,-4 4 0,0 1-29,4-5 0,1 1 0,0 2 0,-2 3 1458,26-20-1458,-32 24 0,-3 1 0,16-14 0,11-1 0,-10 3 1292,-16 14-1292,0-4 803,-13 14-803,-5-2 1262,-8 10-1262,-5 0 445,-5 1-445,0 3 0,-4 2 0,-4 0 0,2-4 0,13-7 0,-11 5 0,9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4T17:52:57.7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1316 24575,'0'-11'0,"4"-2"0,14-5 0,4-6 0,12 4 0,6-10 0,-2 3 0,10-10 0,1 3 0,2-10 0,6 3 0,2-6 0,-1 0 0,-6 2 0,12-3 0,-3 0 0,6 0 0,7-2-393,-32 21 1,1 0 392,36-24 0,-1 2 0,-6-3 0,-11 10-145,7-10 145,-4 11 0,-12 4 0,-10 8 0,-12 5 0,-7 7 0,-6 7 778,-5 4-778,4-4 152,-8 3-152,8-7 0,-7 3 0,7 0 0,-7 1 0,3 0 0,-4 6 0,0-5 0,-1 7 0,1-4 0,-1 1 0,5-1 0,1-1 0,0 1 0,2-4 0,3-1 0,-8 3 0,3 2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4T17:52:59.1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0 375 24575,'4'-3'0,"7"-5"0,4-10 0,16-8 0,6-10 0,12 2 0,-4-9 0,-9 16 0,5-14 0,-16 15 0,11-5 0,-8 8 0,-9 5 0,2 4 0,-12 5 0,3 5 0,-5 4 0,1 0 0,-4-6 0,-1 5 0,-3-6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4T17:52:07.5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0 233 24575,'4'0'0,"-2"-4"0,19-5 0,3-1 0,6-13 0,11 1 0,-11-4 0,5 2 0,6-4 0,-19 8 0,13-4 0,-26 13 0,2 2 0,-3 5 0,-1-3 0,1 6 0,-1-2 0,1 3 0,-1-3 0,-4 2 0,0-2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4T17:53:00.07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1 438 24575,'7'-12'0,"3"-5"0,13-7 0,8-6 0,1-1 0,-2 10 0,18-22 0,-24 29 0,23-23 0,-12 16 0,-4 1 0,14-6 0,-15 2 0,-1 5 0,-1-5 0,-7 3 0,-2 6 0,-7 0 0,-5 7 0,-3 4 0,0-3 0,0 6 0,-4-2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4T17:53:04.0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1840 24575,'3'3'0,"-2"4"0,6-6 0,-4 2 0,5-3 0,-5 3 0,4-2 0,-3 3 0,3-4 0,0 0 0,0 0 0,1 0 0,4-4 0,5-5 0,13-12 0,7-10 0,20-11 0,-3-4 0,-14 15 0,4-3-741,0 0 0,2-2 741,13-12 0,3-2 0,3 0 0,2-1-1216,9-9 1,2-1 1215,-1 3 0,2 0 0,-25 16 0,2 1 0,0 0 0,3 0 0,1 1 0,-1 1 0,19-14 0,0 1 0,8 1 0,-1 2 0,-16 7 0,-1 2-772,10-1 1,0 3 771,-6 3 0,0 1 0,0 3 0,0 1 0,2 4 0,0 1 0,-4-1 0,0 1 0,0 5 0,0 1 0,4-7 0,-1 2 0,-8 8 0,0 2 0,9-8 0,-1 0-539,-7 10 1,-2 1 538,5-7 0,0 1 0,0 8 0,-1 2 0,-6-3 0,-3 0 203,-8 2 1,1 3-204,14 1 0,-1 1 0,26-8 0,-38 10 0,1 0 0,7-2 0,-3 0 0,16 3 979,-16 0 1,-1 0-980,10 0 0,15 0 0,-15 0 0,13 0 0,-2 0 0,-8 0 0,0 0 0,1 0 0,-1 0 1675,-7 0-1675,6 5 1390,-19 1-1390,3 5 919,-13-1-919,-5-4 183,-7 2-183,-10-4 0,-2 1 0,-8-2 0,4 0 0,-8-2 0,0 3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4T17:53:06.4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153 1 24575,'0'16'0,"0"2"0,0 10 0,0 5 0,0-4 0,0 5 0,0-7 0,0 1 0,0 0 0,0-1 0,0 1 0,0 5 0,0-9 0,-8 9 0,6-15 0,-7 3 0,9-4 0,-3-4 0,2-1 0,-2-5 0,3 1 0,0-1 0,0 1 0,-4 4 0,-1 0 0,-4 10 0,0 1 0,0 4 0,-1 1 0,1 0 0,-4-1 0,2 1 0,-2 0 0,8-5 0,-3-2 0,7-8 0,-7 3 0,7-8 0,-3 4 0,4-4 0,-3-4 0,2-4 0,-2-4 0,3-3 0,0-1 0,0 1 0,0-1 0,0-4 0,0 3 0,3-2 0,2-1 0,2 3 0,5-7 0,6 2 0,10-4 0,7-2 0,19-1 0,3-1 0,6 4 0,-2 1 0,1 1 0,1 3 0,7-4 0,0 5 0,-7-4 0,-1 3 0,-8-2 0,1 4 0,-7 0 0,5 5 0,-11-3 0,-2 4 0,-6-1 0,-7-2 0,-4 7 0,-5-3 0,-2 4 0,-8-4 0,4 3 0,-8-2 0,0 3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4T17:53:17.05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24575,'12'8'0,"-5"0"0,51 33 0,-24-15 0,35 34 0,-25-22 0,6 7 0,-10-7 0,17 14 0,-17-12 0,18 14 0,-18-16 0,8 5 0,-16-11 0,-2-2 0,-11-7 0,-3-10 0,-7-1 0,3-4 0,-4 0 0,-4-1 0,2-3 0,-5-1 0,2-3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4T17:53:18.20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4 24575,'12'0'0,"-4"0"0,22-4 0,-7 11 0,10 0 0,8 18 0,3 2 0,11 12 0,-5-4 0,3 15 0,7-13 0,-18 6 0,12-5 0,-16-5 0,20 12 0,-17-11 0,15 11 0,-18-12 0,5 9 0,-5-9 0,4 9 0,-16-11 0,9 5 0,-16-13 0,4 0 0,-10-7 0,-1-3 0,-4-1 0,0-5 0,-1 1 0,-2-10 0,-2-4 0,-3-2 0,0 1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4T17:53:19.40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24575,'20'0'0,"1"4"0,13 2 0,2 13 0,6 4 0,1 9 0,8 7 0,-6 0 0,10 1 0,-2 11 0,4-8 0,-15-7 0,7 12 0,-17-23 0,13 19 0,-7-12 0,-2-1 0,-5 5 0,-6-10 0,3 3 0,-9-7 0,3-3 0,-5-1 0,-3-2 0,-3-7 0,-3 2 0,0-3 0,0 0 0,-4-1 0,3-2 0,-7 1 0,7-5 0,-6 3 0,2-4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4T17:53:21.02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24575,'24'0'0,"-8"0"0,15 9 0,-16 1 0,23 5 0,-14 2 0,5-3 0,-2 9 0,-4-4 0,2 9 0,2-12 0,-9 4 0,4-6 0,-5 2 0,0 1 0,-1-7 0,-3 5 0,-4-10 0,-2 7 0,-3-5 0,4-3 0,-1 3 0,1-6 0,-4 6 0,3-3 0,-6 3 0,5-3 0,-5 2 0,6-5 0,-7 5 0,7-5 0,-6 6 0,5-6 0,-5 5 0,2-2 0,0 1 0,1 1 0,0-2 0,3 0 0,-3 3 0,4-3 0,-1 4 0,5 0 0,1 3 0,4-1 0,-4 6 0,3-7 0,-7 3 0,2-4 0,-3-1 0,0 1 0,-1 0 0,1-4 0,-4-1 0,-1-3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4T17:53:31.23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24575,'28'0'0,"5"0"0,2 0 0,11 0 0,3 0 0,12 0 0,-5 0 0,13 0 0,-30 0 0,19 0 0,-21 0 0,18 10 0,-1 2 0,-6 9 0,-1 0 0,-7-1 0,6 6 0,-7 5 0,7-2 0,-8 12 0,4-13 0,2 14 0,-7-9 0,6 9 0,-11-4 0,11 6 0,-11-7 0,6 5 0,-2-4 0,-2 6 0,4-1 0,-6 1 0,-5-8 0,4 6 0,-11-7 0,12 8 0,-12-7 0,6 4 0,-7-5 0,1-1 0,-5-1 0,3 1 0,-4-5 0,1 4 0,3-5 0,-8 0 0,8 5 0,-7-4 0,3 10 0,-5-10 0,5 4 0,-4-5 0,4-1 0,-5 1 0,0-5 0,0 3 0,-1-8 0,1 4 0,0-5 0,-1 0 0,-3 0 0,2 0 0,-6-5 0,3 4 0,-4-7 0,3 2 0,-2-3 0,3 0 0,-4-1 0,0 0 0,0 0 0,0 0 0,0 1 0,3-1 0,-2 1 0,2 3 0,1 7 0,-3 0 0,7 0 0,-7-3 0,2-6 0,-3 3 0,0-5 0,0 1 0,0-7 0,-8-6 0,3-7 0,-17-11 0,0-7 0,-8-2 0,-16-19 0,6 11 0,-21-20 0,1 5 0,-4-7 0,5 12 0,-7-9 0,12 17 0,-6-11 0,10 13 0,12 3 0,3 11 0,11 3 0,-3 9 0,9-2 0,0 6 0,2-2 0,4 4 0,-2-4 0,-2 2 0,3-2 0,-4 3 0,4 1 0,-3 0 0,4 0 0,-1-1 0,-3 1 0,3 4 0,0-4 0,-3 4 0,7-4 0,-6 3 0,6-2 0,-3 7 0,4-7 0,0 6 0,4 0 0,1 6 0,6 2 0,1 0 0,8 1 0,1 4 0,8 2 0,14 10 0,3 2 0,15 7 0,6 8 0,0-1 0,-2-3 0,7 8 0,-5-9 0,7 7 0,-1 3 0,-10-12 0,1 5 0,-6-1 0,-9-11 0,1 9 0,-11-10 0,0 4 0,-4-5 0,-8-4 0,4 2 0,-6-5 0,-4 3 0,3-4 0,-3 0 0,0 0 0,-1-4 0,-3 3 0,-2-8 0,2 8 0,-2-7 0,1 2 0,0-3 0,-4-1 0,-1 1 0,1-4 0,-3 2 0,2-8 0,-3 1 0,-4-11 0,3-5 0,-7-18 0,2-8 0,-5-12 0,4-6 0,-3-10 0,9-9-620,-5-17 620,6-1 0,0 14 0,0-9 0,0 20 0,0-14 0,0 7 0,0 3 0,0 14 0,0 2 0,0 7 0,0-8 0,0 6 620,0-6-620,5 8 0,-4 5 0,4 8 0,-5 8 0,0 14 0,0-2 0,0 12 0,0-2 0,0 6 0,0 2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4T17:53:32.89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2167 1 24575,'-28'0'0,"-5"0"0,-29 0 0,-9 0 0,-18 0 0,1 0-661,31 0 1,0 0 660,-43 0 0,43 0 0,-2 0 0,1 0 0,0 0 0,-1 0 0,-1 0 0,-3 0 0,-1 0 0,5 0 0,0 0 0,-4 0 0,1 0 0,3 0 0,-1 0 0,-3 0 0,1 0 19,-26 0-19,33 2 0,3 2 0,-9 3 0,-26 0 0,24-2 0,8-1 0,8-3 983,12 4-983,6-5 319,12 0-319,5 0 0,4 0 0,4 0 0,1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4T17:53:48.367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0 0 16383,'15'12'0,"7"6"0,8 12 0,9 14 0,0 1 0,13 20 0,-10-12 0,-11-13 0,1 2 0,24 28 0,-23-25 0,1 1 0,1-6 0,0 0 0,5 11 0,-1 2 0,-2-8 0,1 0 0,4 6 0,2 6 0,1 6 0,4 7 0,-3-5 0,0-5 0,1 2 0,0 6 0,8 13 0,-1 0 0,-9-12 0,-3-6 0,1 1 0,5 8 0,9 14 0,1 1 0,-9-13 0,-4-4 0,1 1 0,-2-5 0,9 10 0,4 5 0,-1 2 0,-4-5 0,0 4 0,-4-1 0,0-1 0,1 0 0,0-3 0,1-1 0,0 1 0,0 3 0,-6-5 0,3 5 0,-2 0 0,-2-6 0,-8-11 0,3 5 0,-1-3 0,1 2 0,6 9 0,0 0 0,-5-11 0,1-2 0,1-1 0,-1-1 0,7 10 0,-1-2 0,-7-11 0,-6-13 0,0 0 0,24 31 0,8 12 0,-10-15 0,2 2 0,-8-8 0,9 12 0,-7-10 0,-17-22 0,-1-3 0,7 11 0,4 4 0,-5-6 0,17 24 0,-2-12 0,-2-3 0,-10-9 0,10 5 0,0-1 0,-11-5 0,10 2 0,2 3 0,8 16 0,8-2 0,-16-7 0,-37-43 0,22 26 0,-22-27 0,24 32 0,-20-30 0,16 30 0,-21-35 0,11 21 0,-20-28 0,8 5 0,-10-9 0,6 2 0,21 22 0,-10-13 0,21 25 0,-28-32 0,5 12 0,-11-13 0,11 17 0,-4-10 0,17 32 0,-20-34 0,3 14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4T17:52:09.1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1 447 24575,'19'-8'0,"10"-5"0,-5-1 0,16-12 0,1 0 0,-3 4 0,9-9 0,-12 15 0,7-10 0,-8 6 0,0 5 0,-12-2 0,5 7 0,-4-7 0,0 7 0,3-7 0,-3 3 0,5-1 0,-1-2 0,-4 3 0,4-4 0,-9 4 0,-1 2 0,-5 7 0,-4-2 0,-1 6 0,1-2 0,-4-1 0,3 3 0,-3-2 0,3 3 0,0 0 0,0 0 0,0-3 0,1-2 0,0 1 0,-1-3 0,1 3 0,-1 0 0,0 1 0,-3 3 0,-1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4T17:53:50.875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2855 4532 16383,'0'-20'0,"-15"-9"0,-3-12 0,-15-9 0,11 12 0,-8-7 0,8 8 0,-24-22 0,16 14 0,-13-5 0,17 15 0,-19-11 0,9 0 0,-1-1 0,-1-1 0,-6-6 0,1-10 0,0-1 0,0 6 0,2-3 0,2 0 0,0 4 0,2 1 0,1 3 0,5 9 0,1 0 0,1 0 0,7 11 0,-7-7 0,0-1 0,5 6 0,-7-14 0,-5-8 0,1 7 0,0-1 0,5 2 0,-2-3 0,-22-26 0,2 5 0,4 6 0,-2-3 0,1 1 0,2 9 0,4-2 0,1 1 0,-3 2 0,-2-4 0,1 0 0,-1 8 0,-8-11 0,2 1 0,11 16 0,-8-10 0,0 0 0,11 14 0,3 0 0,2 0 0,6 11 0,-14-27 0,22 36 0,-8-17 0,14 23 0,-5-14 0,10 15 0,0-5 0,-1 4 0,8 3 0,-8-10 0,5 9 0,-3-17 0,3 15 0,-7-28 0,10 26 0,-13-30 0,13 32 0,-10-17 0,8 17 0,-5-3 0,-3-8 0,-18-26 0,8 14 0,-29-42 0,22 44 0,-24-38 0,24 32 0,-23-31 0,33 43 0,-27-36 0,33 48 0,-23-34 0,25 40 0,-9-21 0,13 27 0,2-15 0,-1 10 0,1-7 0,1 7 0,-3-9 0,6 14 0,-2-19 0,3 20 0,0-12 0,0 17 0,0-2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4T17:53:53.172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0 1 16383,'19'27'0,"15"11"0,26 33 0,-14-21 0,4 5 0,1 10 0,2 4 0,-13-17 0,1 1 0,1 1 0,3 2 0,0 0 0,0 2 0,2 7 0,-1 3 0,4-2 0,6 2 0,3 0 0,-1 3 0,-14-10 0,-1 3 0,0 1 0,1 0 0,5 0 0,1 0 0,0 0 0,-1 3 0,-2 4 0,-1 2 0,0 1 0,1-1 0,1-2 0,0 0 0,0 0 0,1 0 0,-2 1 0,0-2 0,1 4 0,6 6 0,-7-10 0,5 7 0,3 4 0,1 2 0,-1-2 0,-2-4 0,-4-6 0,8 10 0,-4-8 0,-1 0 0,7 8 0,-13-16 0,5 8 0,3 4 0,2 2 0,-1-1 0,-3-4 0,-5-8 0,-6-11 0,6 8 0,-6-13 0,1 5 0,7 11 0,4 7 0,-1-2 0,-9-12 0,-4-11 0,-3-4 0,18 33 0,-6-7 0,-12-26 0,8 19 0,-31-49 0,17 23 0,-9-22 0,41 45 0,-20-28 0,9 12 0,2 2 0,0-1 0,12 15 0,6 8 0,-17-9 0,-2-2 0,-3-3 0,1 0 0,10 11 0,-9-8 0,-24-24 0,42 34 0,-47-43 0,17 10 0,-25-22 0,3 5 0,-8-10 0,2 3 0,-7-4 0,6 0 0,-5 0 0,30 17 0,-18-9 0,27 21 0,-29-25 0,3 4 0,-13-15 0,-2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4T17:53:55.302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 0 16383,'33'14'0,"5"8"0,-1 16 0,8 12 0,10 18 0,-12-1 0,-10-18 0,0 2 0,-9-2 0,0 3 0,20 32 0,-1 2 0,-19-25 0,1 1 0,3 1 0,3 6 0,-2-4 0,-1 0 0,0 0 0,12 23 0,3 4 0,-3-6 0,1 0 0,-14-27 0,0 1 0,2 5 0,5 8 0,3 8 0,1 0 0,-4-8 0,-3-10 0,-2-6 0,4 7 0,2 6 0,6 10 0,1 4 0,-2-6 0,-5-13 0,3 5 0,1-2 0,1 0 0,7 11 0,0-1 0,-8-13 0,-6-8 0,-1-3 0,13 14 0,7 7 0,-6-11 0,-14-20 0,0-2 0,13 11 0,7 5 0,-7-6 0,-11-13 0,0 0 0,16 11 0,7 4 0,-9-7 0,11 16 0,7 5 0,-1 0 0,-13-14 0,4 11 0,-1 1 0,-7-12 0,13 14 0,7 5 0,-13-17 0,0-2 0,0-2 0,2 1 0,11 13 0,-7-8 0,-16-19 0,-1 6 0,-2 0 0,-6-2 0,-2-4 0,0-1 0,0-2 0,13 17 0,-28-36 0,7 12 0,-17-20 0,17 21 0,-7-14 0,31 28 0,-17-22 0,43 42 0,-8-10 0,-7 5 0,-18-20 0,-4-3 0,-10-7 0,31 30 0,-38-37 0,20 22 0,-30-29 0,17 11 0,-23-18 0,4 0 0,-10-5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4T17:53:56.625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0 1 16383,'29'41'0,"29"31"0,-27-29 0,2 4 0,10 14 0,1 4 0,2 4 0,0 2 0,7 8 0,2 5 0,-15-19 0,1 2 0,2 2 0,8 7 0,3 2 0,-3 4 0,-13-15 0,-2 2 0,1 4 0,3 2 0,6 7 0,5 5 0,1 2 0,-1 0 0,-6-6 0,-5-2 0,-5-5 0,0 1 0,4 5 0,-1-7 0,4 5 0,2 3 0,0 1 0,-2-3 0,-2-4 0,4 13 0,-3-6 0,-1 2 0,4 5 0,-6-9 0,3 5 0,1 3 0,1 0 0,-2-3 0,0-4 0,-2-6 0,0-5 0,-1-2 0,0 2 0,1 4 0,1 5 0,1 6 0,1 3 0,-1-3 0,-2-8 0,-5-12 0,19 22 0,-4-11 0,-12-7 0,0 2 0,-8-20 0,-7-26 0,-22-24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4T17:53:58.003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 0 16383,'45'48'0,"4"-6"0,-9 4 0,4 4 0,5-4 0,1 3 0,0 10 0,1 3 0,12 6 0,2 3 0,-23-18 0,-1 3 0,2 0 0,4-1 0,2-1 0,-1 3 0,1 6 0,-1 2 0,-3-3 0,5 6 0,2 2 0,-7-11 0,6 6 0,-2-1 0,-7-7 0,-7 2 0,0 0 0,3-2 0,6 5 0,3 5 0,-4 1 0,0 6 0,-2 3 0,-1 0 0,-2-4 0,0 1 0,-2-4 0,3 9 0,2 3 0,5 12 0,1 3 0,-3-7 0,-8-16 0,0-4 0,-2-4 0,-1 6 0,6 12 0,-2-3 0,-7-17 0,8 7 0,-9-12 0,4 10 0,-5-12 0,-3-4 0,19 31 0,-33-65 0,3 3 0,-10-14 0,3 0 0,-3-8 0,-1-1 0,-3-2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4T17:53:59.191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0 1 16383,'36'14'0,"12"18"0,3 5 0,5 7 0,-8 2 0,2 4 0,21 12 0,0 5 0,-10 3 0,-2 1 0,9-1 0,2 2 0,-19-13 0,-1 4 0,-2-5 0,8 2 0,1 2 0,-12-6 0,4 8 0,-1 0 0,-6-8 0,0-1 0,-1 0 0,12 16 0,5 9 0,-6-5 0,-8-6 0,-1 3 0,-2-4 0,5 10 0,0 0 0,-6-9 0,0 5 0,1 1 0,3 3 0,9 14 0,-1-2 0,-7-17 0,-7-17 0,-3-4 0,14 26 0,-1-4 0,12 0 0,-49-60 0,7 5 0,-14-21 0,0 3 0,-4-7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4T17:54:00.400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 0 16383,'17'25'0,"9"7"0,13 12 0,13 16 0,4 8 0,-25-27 0,2 1 0,2-3 0,1 1 0,6 12 0,1 0 0,1-2 0,-1 2 0,6 11 0,-1 1 0,-4-9 0,-1 2 0,2 8 0,0 1 0,-1-10 0,0 0 0,-4 5 0,2 2 0,-2-9 0,3 2 0,-4-5 0,-7-4 0,0 0 0,28 30 0,-5-9 0,-24-29 0,21 26 0,-41-63 0,3 14 0,-14-26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4T17:54:01.455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0 1 16383,'48'43'0,"7"15"0,-1 3 0,-19-23 0,0 2 0,-1 2 0,-1 0 0,3-2 0,-1-1 0,16 30 0,-20-28 0,-1-2 0,14 25 0,12 11 0,-7-9 0,-9-9 0,-1-1 0,-6-1 0,-1-5 0,-1-10 0,-1 1 0,4 9 0,7-1 0,-2-2 0,-14-12 0,26 20 0,-36-40 0,6 7 0,-16-17 0,2 1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4T17:54:02.431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0 0 16383,'21'14'0,"-4"-4"0,2 9 0,17 23 0,-13-22 0,11 23 0,-7-20 0,-12 0 0,14 7 0,-3 5 0,-1-9 0,12 23 0,1 2 0,-7-11 0,7 11 0,-1-1 0,-17-20 0,9 0 0,-10-3 0,3-8 0,-8 3 0,-2-10 0,-4 0 0,0-4 0,-1-4 0,-3-1 0,0-3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4T18:08:44.409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0 4323 16383,'0'-74'0,"18"-6"0,-5 19 0,5-4 0,16-6 0,11-7 0,-9 10 0,6-7 0,1-1 0,-2 3 0,5-4 0,-1 3 0,4-5 0,-10 13 0,3-6 0,2-2 0,-2 2 0,-2 4 0,9-17 0,-3 4 0,2-1 0,-9 17 0,1 0 0,2-1 0,2-4 0,2-4 0,3-4 0,1-2 0,1 1 0,0 3 0,-4 9 0,1 2 0,0 1 0,0 0 0,0-1 0,2-7 0,0-2 0,0 1 0,0 1 0,-1 3 0,6-2 0,-1 3 0,-1 3 0,-3 3 0,-2-2 0,-3 5 0,1 0 0,2 3 0,1 1 0,-2 2 0,12-13 0,0 0 0,-7 12 0,3-1 0,-5 6 0,-3 5 0,-1 0 0,8-7 0,4-6 0,-8 10 0,5-2 0,-1-1 0,-5 2 0,-19 14 0,25-26 0,-39 39 0,-1-2 0,-20 20 0,-7 3 0,-5 0 0,-11 4 0,-59 17 0,19 4 0,-14 3 0,-2 4 0,-1 14 0,-2 0 0,2 0 0,7 4 0,-1-3 0,2-1 0,12-7 0,-8-2 0,-1 0 0,1 0 0,-11-2 0,50-20 0,39-15 0,12 0 0,20-9 0,19-4 0,7-15 0,7 3 0,-13-2 0,12-8 0,-11 4 0,7-10 0,-4 8 0,-4-6 0,1 2 0,1 1 0,7-8 0,8 3 0,-3 4 0,-27 19 0,4-1 0,-2 2 0,-12 5 0,28-13 0,-41 18 0,13-4 0,-25 11 0,2 3 0,-8 5 0,-3 5 0,0 8 0,0 8 0,0 5 0,-4 13 0,-3 1 0,-14 45 0,6-14 0,0 2 0,3-23 0,-1 1 0,-7 38 0,4-7 0,8-33 0,-4-5 0,2-2 0,7-15 0,-5 19 0,8-40 0,0 5 0,0-12 0,0-3 0,0-1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4T17:52:10.5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1 776 24575,'0'-7'0,"16"-4"0,-1-2 0,25-12 0,-9 3 0,6-4 0,3 0 0,-4-4 0,11 7 0,-2-14 0,3 9 0,1-5 0,-4 1 0,1 5 0,-2-5 0,-8 6 0,6-6 0,-11 1 0,6 0 0,-7 0 0,-1 6 0,-4-3 0,1 9 0,-7 0 0,3 3 0,-5 2 0,-1 1 0,1 1 0,-4 0 0,3 2 0,-3-2 0,0 4 0,3-1 0,-7 2 0,6-2 0,-6 1 0,7 0 0,-7 3 0,2-2 0,-3 3 0,-1 0 0,1 0 0,-4 4 0,0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4T17:48:00.418"/>
    </inkml:context>
    <inkml:brush xml:id="br0">
      <inkml:brushProperty name="width" value="0.10583" units="cm"/>
      <inkml:brushProperty name="height" value="0.10583" units="cm"/>
      <inkml:brushProperty name="color" value="#4472C4"/>
    </inkml:brush>
  </inkml:definitions>
  <inkml:trace contextRef="#ctx0" brushRef="#br0">1 5980 24575,'16'0'0,"14"0"0,27 0 0,8 0 0,21 0 0,-6 0 0,16 0 0,-32 0-297,1 0 0,-3 0 297,-18 0 0,28 0 0,3 0 0,-7 0 0,-15 0 0,2 0 0,31 0 0,-14 0 0,14-6 112,-27-4-112,23-3 0,-23-8 0,19-3 0,-15-5 0,-1-5 0,-8 1 0,1 1 0,-6-1 0,22-15 0,-22 7 0,-9 10 0,0-1 0,14-15 0,-17 13 0,1-1-111,25-22 111,-25 18 0,2-1 0,0 3 0,1 0 0,0-3 0,0-1-604,8-4 1,-1-1 603,-2 1 0,-1-1 0,6-8 0,0-1-822,5-2 1,0 0 821,1 0 0,0 0 0,6-5 0,0 0 0,-1 3 0,0 1 0,0-1 0,0 0 0,-4-2 0,0 1 0,2 6 0,-1 1 0,-10-2 0,-1 1 0,6 2 0,-1 2-544,-9 0 1,-1 0 543,3 1 0,0-1 0,-4 0 0,1 0 0,-1 1 0,1-1 0,-1 0 0,1 0 0,3 1 0,-1-1 0,0-4 0,-1-1 0,5 5 0,1-1 0,-1-8 0,-1 0 0,-1 8 0,0 0 0,5-7 0,-1-2-498,-1 0 1,-1-1 497,0 0 0,1-1 0,3-2 0,0-2 0,-3 1 0,1 0 0,1 3 0,1 2 0,0-1 0,-1 1 0,1 0 0,-2 2 0,-4 8 0,0-1 0,5-8 0,-1 0 0,-7 8 0,-1 0 0,5-8 0,0 0 0,-4 8 0,-2 0 165,3-4 1,-3 2-166,-12 13 0,2 0 0,31-30 0,0 0 0,-32 30 0,1 0 0,29-24 0,2 2 0,7-6 0,5 6 0,0-1 0,-34 33 0,1 1 0,1 0 0,0 0 0,4 2 0,-1 1 1293,26-18-1293,13-1 0,-22 4 0,15 3 0,11-6 0,-22 14 0,-16 14 0,0 0 0,23-8 0,15-1 0,-3 6 0,2 1 0,2 5 0,-9 1 0,4 5 0,-12-3 0,6 3 0,-1 0 0,-7 2 0,-1 5 1130,-7 0-1130,-1 0 1707,-8 0-1707,1 0 843,-1 0-843,0 0 221,1 0-221,-1 5 0,1 6 0,-1 6 0,27 26 0,-24-6-289,-8-6 1,0 4 288,8 19 0,20 11 0,-9-3 0,-4 7 0,-26-30 0,2 2-546,1 3 1,0 1 545,1 4 0,2 1 0,6 4 0,1 0-743,-3 1 0,0 1 743,1 4 0,0 0 0,5 5 0,-2 0 0,-6-4 0,1 1 0,7 8 0,0 0 0,-7-9 0,-1 1 0,3 6 0,1 0-871,-5-3 1,0-1 870,5 5 0,-1 0 0,-3-1 0,1 0 0,3-2 0,-1 0 0,-4 1 0,0-1 0,0-5 0,0 0 0,0 6 0,0-1 0,1-4 0,-1-2-340,-6-2 1,1-1 339,4 2 0,0-1 0,-8-5 0,-1 0 0,1 0 0,0 1 0,-1 2 0,-1 0 0,-7-8 0,1-1 31,5 4 1,0-1-32,-3-2 0,1-3 0,1-3 0,0 0 0,-2 4 0,0 0 0,32 31 0,-29-31 0,2 2 0,11 5 0,1 0 0,-3-6 0,0 1 0,7 10 0,0-2 0,-14-18 0,-1-1 0,4 6 0,0 1 0,-3-8 0,-1 0 426,0 3 0,0 0-426,3-3 0,-2 0 0,14 23 0,-6-18 0,0-2 0,1 1 0,4 6 0,2 1 0,10-5 0,-19-6 0,0 0 0,32 14 0,-9-12 0,7 9 0,-14-11 0,12 7 0,-4 4 0,-3-11 1768,0 4-1768,-10-7 0,2 6 0,22 4 0,-8-1 0,9 1 0,-3-8 0,-11 0 0,0-6 0,-18-7 0,-1-1 0,4-1 0,7 5 0,2 2 0,4-1 0,25 13 0,-27-11 0,1-6 1334,-6-5-1334,5 0 1013,-13-2-1013,5-4 544,-5 4-544,14-3 0,-6-1 0,-5-3 0,1 0 0,20 0 0,-21-1 0,2 1 0,43 0 0,-33-1 0,-13-1 0,0-1 0,9-3 0,12 8 0,-3-9 0,-18 4 0,9-5 0,-17 0 0,-1 0 0,-12 0 0,-8 0 0,-8 0 0,-1 0 0,-5 0 0,1 0 0,-1 0 0,5 0 0,1 0 0,4 0 0,-1 0 0,1 0 0,-4 0 0,3 0 0,-3 0 0,-1 0 0,4 0 0,-7 3 0,2 2 0,-3 2 0,0 1 0,-4-4 0,-1-1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4T17:48:05.066"/>
    </inkml:context>
    <inkml:brush xml:id="br0">
      <inkml:brushProperty name="width" value="0.10583" units="cm"/>
      <inkml:brushProperty name="height" value="0.10583" units="cm"/>
      <inkml:brushProperty name="color" value="#7030A0"/>
    </inkml:brush>
  </inkml:definitions>
  <inkml:trace contextRef="#ctx0" brushRef="#br0">1 5980 24575,'16'0'0,"14"0"0,27 0 0,8 0 0,21 0 0,-6 0 0,16 0 0,-32 0-297,1 0 0,-3 0 297,-18 0 0,28 0 0,3 0 0,-7 0 0,-15 0 0,2 0 0,31 0 0,-14 0 0,14-6 112,-27-4-112,23-3 0,-23-8 0,19-3 0,-15-5 0,-1-5 0,-8 1 0,1 1 0,-6-1 0,22-15 0,-22 7 0,-9 10 0,0-1 0,14-15 0,-17 13 0,1-1-111,25-22 111,-25 18 0,2-1 0,0 3 0,1 0 0,0-3 0,0-1-604,8-4 1,-1-1 603,-2 1 0,-1-1 0,6-8 0,0-1-822,5-2 1,0 0 821,1 0 0,0 0 0,6-5 0,0 0 0,-1 3 0,0 1 0,0-1 0,0 0 0,-4-2 0,0 1 0,2 6 0,-1 1 0,-10-2 0,-1 1 0,6 2 0,-1 2-544,-9 0 1,-1 0 543,3 1 0,0-1 0,-4 0 0,1 0 0,-1 1 0,1-1 0,-1 0 0,1 0 0,3 1 0,-1-1 0,0-4 0,-1-1 0,5 5 0,1-1 0,-1-8 0,-1 0 0,-1 8 0,0 0 0,5-7 0,-1-2-498,-1 0 1,-1-1 497,0 0 0,1-1 0,3-2 0,0-2 0,-3 1 0,1 0 0,1 3 0,1 2 0,0-1 0,-1 1 0,1 0 0,-2 2 0,-4 8 0,0-1 0,5-8 0,-1 0 0,-7 8 0,-1 0 0,5-8 0,0 0 0,-4 8 0,-2 0 165,3-4 1,-3 2-166,-12 13 0,2 0 0,31-30 0,0 0 0,-32 30 0,1 0 0,29-24 0,2 2 0,7-6 0,5 6 0,0-1 0,-34 33 0,1 1 0,1 0 0,0 0 0,4 2 0,-1 1 1293,26-18-1293,13-1 0,-22 4 0,15 3 0,11-6 0,-22 14 0,-16 14 0,0 0 0,23-8 0,15-1 0,-3 6 0,2 1 0,2 5 0,-9 1 0,4 5 0,-12-3 0,6 3 0,-1 0 0,-7 2 0,-1 5 1130,-7 0-1130,-1 0 1707,-8 0-1707,1 0 843,-1 0-843,0 0 221,1 0-221,-1 5 0,1 6 0,-1 6 0,27 26 0,-24-6-289,-8-6 1,0 4 288,8 19 0,20 11 0,-9-3 0,-4 7 0,-26-30 0,2 2-546,1 3 1,0 1 545,1 4 0,2 1 0,6 4 0,1 0-743,-3 1 0,0 1 743,1 4 0,0 0 0,5 5 0,-2 0 0,-6-4 0,1 1 0,7 8 0,0 0 0,-7-9 0,-1 1 0,3 6 0,1 0-871,-5-3 1,0-1 870,5 5 0,-1 0 0,-3-1 0,1 0 0,3-2 0,-1 0 0,-4 1 0,0-1 0,0-5 0,0 0 0,0 6 0,0-1 0,1-4 0,-1-2-340,-6-2 1,1-1 339,4 2 0,0-1 0,-8-5 0,-1 0 0,1 0 0,0 1 0,-1 2 0,-1 0 0,-7-8 0,1-1 31,5 4 1,0-1-32,-3-2 0,1-3 0,1-3 0,0 0 0,-2 4 0,0 0 0,32 31 0,-29-31 0,2 2 0,11 5 0,1 0 0,-3-6 0,0 1 0,7 10 0,0-2 0,-14-18 0,-1-1 0,4 6 0,0 1 0,-3-8 0,-1 0 426,0 3 0,0 0-426,3-3 0,-2 0 0,14 23 0,-6-18 0,0-2 0,1 1 0,4 6 0,2 1 0,10-5 0,-19-6 0,0 0 0,32 14 0,-9-12 0,7 9 0,-14-11 0,12 7 0,-4 4 0,-3-11 1768,0 4-1768,-10-7 0,2 6 0,22 4 0,-8-1 0,9 1 0,-3-8 0,-11 0 0,0-6 0,-18-7 0,-1-1 0,4-1 0,7 5 0,2 2 0,4-1 0,25 13 0,-27-11 0,1-6 1334,-6-5-1334,5 0 1013,-13-2-1013,5-4 544,-5 4-544,14-3 0,-6-1 0,-5-3 0,1 0 0,20 0 0,-21-1 0,2 1 0,43 0 0,-33-1 0,-13-1 0,0-1 0,9-3 0,12 8 0,-3-9 0,-18 4 0,9-5 0,-17 0 0,-1 0 0,-12 0 0,-8 0 0,-8 0 0,-1 0 0,-5 0 0,1 0 0,-1 0 0,5 0 0,1 0 0,4 0 0,-1 0 0,1 0 0,-4 0 0,3 0 0,-3 0 0,-1 0 0,4 0 0,-7 3 0,2 2 0,-3 2 0,0 1 0,-4-4 0,-1-1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4T17:52:07.5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0 233 24575,'4'0'0,"-2"-4"0,19-5 0,3-1 0,6-13 0,11 1 0,-11-4 0,5 2 0,6-4 0,-19 8 0,13-4 0,-26 13 0,2 2 0,-3 5 0,-1-3 0,1 6 0,-1-2 0,1 3 0,-1-3 0,-4 2 0,0-2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4T17:52:09.1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1 447 24575,'19'-8'0,"10"-5"0,-5-1 0,16-12 0,1 0 0,-3 4 0,9-9 0,-12 15 0,7-10 0,-8 6 0,0 5 0,-12-2 0,5 7 0,-4-7 0,0 7 0,3-7 0,-3 3 0,5-1 0,-1-2 0,-4 3 0,4-4 0,-9 4 0,-1 2 0,-5 7 0,-4-2 0,-1 6 0,1-2 0,-4-1 0,3 3 0,-3-2 0,3 3 0,0 0 0,0 0 0,0-3 0,1-2 0,0 1 0,-1-3 0,1 3 0,-1 0 0,0 1 0,-3 3 0,-1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4T17:52:10.5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1 776 24575,'0'-7'0,"16"-4"0,-1-2 0,25-12 0,-9 3 0,6-4 0,3 0 0,-4-4 0,11 7 0,-2-14 0,3 9 0,1-5 0,-4 1 0,1 5 0,-2-5 0,-8 6 0,6-6 0,-11 1 0,6 0 0,-7 0 0,-1 6 0,-4-3 0,1 9 0,-7 0 0,3 3 0,-5 2 0,-1 1 0,1 1 0,-4 0 0,3 2 0,-3-2 0,0 4 0,3-1 0,-7 2 0,6-2 0,-6 1 0,7 0 0,-7 3 0,2-2 0,-3 3 0,-1 0 0,1 0 0,-4 4 0,0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4T17:52:11.9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0 729 24575,'8'-11'0,"1"-4"0,13 1 0,1-4 0,-1 1 0,10-2 0,-11-4 0,16 2 0,-12-1 0,14 2 0,-9-4 0,11-3 0,-10 1 0,4-4 0,-1 10 0,-3-9 0,3 8 0,-4-8 0,-7 10 0,0-4 0,-2 5 0,-3 5 0,4-4 0,-5 4 0,0-4 0,-1 0 0,1 4 0,-4-3 0,3 3 0,-3-1 0,1-2 0,1 7 0,-6-3 0,3 4 0,0 0 0,-3 0 0,3-4 0,-1 3 0,-2-3 0,3 4 0,0-1 0,-4 2 0,4-1 0,-4 3 0,-1-2 0,1 7 0,0-7 0,-4 6 0,-1-2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4T17:52:13.1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1 475 24575,'20'-4'0,"1"-1"0,14-15 0,-6 4 0,13-15 0,-7 10 0,8-10 0,-8 10 0,7-10 0,-12 11 0,10-6 0,-11 7 0,4 0 0,1 4 0,-4-8 0,4 7 0,0-8 0,-5 5 0,4 0 0,-5 0 0,-5 5 0,-1-3 0,-6 8 0,-3-3 0,-1 7 0,-5-2 0,1 7 0,-4-7 0,0 6 0,-4-3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4T17:52:14.2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0 265 24575,'20'-12'0,"2"3"0,-4-4 0,8 0 0,-6-6 0,8-1 0,-4-3 0,-3 9 0,-4 2 0,0 3 0,-4 1 0,3-4 0,-8 3 0,8-7 0,-3 7 0,4-7 0,-5 7 0,0-3 0,-4 8 0,-1-3 0,1 6 0,-4-6 0,3 7 0,-7-7 0,4 6 0,-4-2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4T17:52:16.5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3326 24575,'0'-36'0,"0"-11"0,0-16 0,0-7 0,0-17-1003,0-4 1003,0 38 0,0-1 0,0 1 0,0-1 0,-1 1 0,2-1 0,4 1 0,1-1 0,1 0 0,1 1 0,8-1 0,1 1 0,-3-1 0,0 1 0,5-1 0,1 1 0,-4 4 0,0 0 0,7-4 0,0 1 0,-3 3 0,0 0 0,6-4 0,0-1 0,-1-5 0,-1 1 0,2 4 0,2-1 0,3-4 0,1-1-623,-1-1 0,3 1 623,4 1 0,3-1 0,4-4 0,1 2 0,1 5 0,1 3 0,4-6 0,1 2 0,1 5 0,1 1 0,-3 0 0,0 1 0,7 2 0,0 2 0,-9 7 0,-1 2-219,-3 3 1,-2 2 218,38-24 0,-15 8 0,-1 6 0,-2 3 0,-16 13 0,-7 6 682,-8 2-682,-10 13 1513,-5-6-1513,-6 12 491,-5-4-491,1 4 0,-4 0 0,-1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4T17:52:19.0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1 601 24575,'11'0'0,"3"0"0,-1 0 0,4 4 0,-1-3 0,-3 6 0,3 1 0,-11 1 0,10 3 0,-13-5 0,9 1 0,-7 0 0,4 0 0,-1-1 0,1 1 0,-1-4 0,-2 3 0,-2-3 0,0 0 0,-2 2 0,2-1 0,0-1 0,1 3 0,4-3 0,0 3 0,3 1 0,-2 4 0,3-3 0,0 3 0,-3-4 0,2 0 0,-3 0 0,0-1 0,-4 1 0,-1-1 0,1-3 0,-4-4 0,4-4 0,-4-7 0,0 2 0,0-7 0,0 3 0,0-9 0,4-1 0,6-10 0,5-2 0,11-7 0,9-14 0,-6 10 0,25-33 0,-17 24 0,7-11 0,0 10 0,-16 12 0,11-12 0,-7 17 0,-6-1 0,-3 16 0,-9 3 0,-3 8 0,-3 1 0,0 4 0,-1 4 0,-2 0 0,-2 4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4T17:52:11.9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0 729 24575,'8'-11'0,"1"-4"0,13 1 0,1-4 0,-1 1 0,10-2 0,-11-4 0,16 2 0,-12-1 0,14 2 0,-9-4 0,11-3 0,-10 1 0,4-4 0,-1 10 0,-3-9 0,3 8 0,-4-8 0,-7 10 0,0-4 0,-2 5 0,-3 5 0,4-4 0,-5 4 0,0-4 0,-1 0 0,1 4 0,-4-3 0,3 3 0,-3-1 0,1-2 0,1 7 0,-6-3 0,3 4 0,0 0 0,-3 0 0,3-4 0,-1 3 0,-2-3 0,3 4 0,0-1 0,-4 2 0,4-1 0,-4 3 0,-1-2 0,1 7 0,0-7 0,-4 6 0,-1-2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4T17:52:49.96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3884 24575,'31'-23'0,"9"-6"0,14-24 0,15-10-1027,-32 23 1,0-1 1026,3 0 0,1 0 0,3-6 0,3-4 181,18-17 1,7-8-182,-8 6 0,3-5 0,-1 1 0,-8 10 0,-2 2 0,0-1-626,6-8 1,0-1 0,-5 7 625,-5 8 0,-4 5 0,-5 2 0,1 1-527,4 2 1,2 0 526,-4 2 0,1-1 0,-2 0 0,2 1 0,7 1 0,-1-1 0,-10 0 0,0 1 0,10-1 0,1 3 0,-10 4 0,0 1 0,5-5 0,1 1 101,-7 7 0,0 1-101,4-5 0,0 1 0,30-26 0,-35 30 0,0 1 0,33-31 0,-33 33 0,-1 2 0,22-21 0,-14 19 0,-1 1 0,18-16 0,10-1 0,-30 18 0,-3 0-90,7-3 90,3-3 0,-1 1 0,-7 2 0,-3 4 0,3-2 0,26-16 0,-13 6 0,22-15 0,-35 19 0,18-6 2158,-9 1-2158,6 6 1204,-17 7-1204,5-4 792,-13 10-792,6-5 353,-12 8-353,10-2 0,-10 1 0,11-7 0,-11 6 0,6-4 0,-7 9 0,-6-2 0,0 7 0,-9-2 0,-1 4 0,-5 4 0,1 1 0,-1-1 0,1 3 0,4-10 0,0 6 0,5-11 0,5 2 0,2-9 0,5-2 0,1-6 0,-1 6 0,1-4 0,-2 9 0,2-9 0,-2 9 0,-4-3 0,-2 5 0,-5 5 0,-5 1 0,0 4 0,-4 4 0,-1-3 0,1 6 0,0-2 0,-1 0 0,4-2 0,7-3 0,-8 3 0,3 1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4T17:52:51.7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4024 24575,'69'-40'0,"-19"11"0,3-3 0,10-4 0,4-4-2801,12-11 0,4-3 2801,-22 15 0,1-1 0,1-1-822,5-3 0,2-2 0,0 1 822,4-5 0,1 0 0,-2 2 0,-12 12 0,-1 1 0,0-1-178,9-9 1,2-2 0,-4 3 177,12-3 0,0-1 0,-9 2 0,4-4 0,-1 2 0,-9 11 0,0 3 0,-1-2 0,1-6 0,0-1 0,0 1-528,-2 7 1,0 1-1,-1-1 528,22-18 0,-1-1 0,-26 16 0,-1-1 0,0 2 0,19-10 0,-2 0 337,-6-3 0,-1 0-337,0 5 0,-3 0 0,-6 1 0,-1 0 901,0 0 0,-1 1-901,-9 1 0,0 1 0,4-2 0,0 1 854,-9 5 1,0 1-855,7-1 0,0-1 0,-8 3 0,1 0 0,5 1 0,2-1 0,-2-5 0,0 0 0,1 5 0,2 1 0,1-7 0,0-1 0,0 3 0,-1 1 0,3-5 0,-3 1 0,21-25 0,-23 31 0,-2 0 0,8-19 933,-11 26 0,0-1-933,23-31 0,-18 26 0,2 1 0,19-25 0,-21 27 0,-1 3 0,8-10 1654,15 4-1654,-17-4 0,18 3 1184,-12-2-1184,4 4 851,-13 7-851,5-4 443,-10 3-443,4 1 0,-9-3 0,1 9 0,-9-3 0,-2 5 0,-6 1 0,-9 6 0,3 0 0,-8 7 0,4-2 0,-5 6 0,0-2 0,-3 3 0,-1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4T17:52:53.51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4228 24575,'63'-24'0,"25"-20"0,-23 15 0,6-4-2959,9-14 0,6-4 2959,-15 15 0,4 0 0,0-2-847,-1-3 1,-2-1 0,4-1 846,-11 7 0,3 0 0,1 0 0,-2-1-465,21-11 1,-1-1 0,0 0 464,-21 10 0,0 0 0,1 0 0,0-1 0,2 0 0,2-1 0,-1 1 0,-4 2 0,3-2 0,-4 1 0,3-1-634,10-8 0,3-2 1,-3 3 633,-18 12 0,-2 1 0,1-1 6,11-8 1,3-2-1,-3 1-6,-6 3 0,-1 1 0,0 1 0,2 2 0,0 0 0,-3 0 0,-5-1 0,-1-1 0,0 1 569,30-12 1,-2 0-570,-7-1 0,-3 0 0,-1 5 0,0 0 0,-6 1 0,0 0 0,-3-3 0,0-1 0,5-1 0,-1-1 0,-7 2 0,0-1 0,9-4 0,0 0 0,-8 7 0,-2 1 0,6-4 0,-2 1 1034,-4 7 1,-3 2-1035,-2 0 0,-2 3 1241,-10 9 0,-1 2-1241,-1-4 0,-2 0 0,27-14 0,6-4 0,-5 1 0,2 10 0,-16-2 0,16-3 0,0-1 0,-13 6 0,15-9 0,-4 3 0,-5 0 0,11 2 2646,-21 14-2646,-9 1 1921,17-3-1921,-20 3 1302,27-14-1302,-28 17 173,18-21-173,-10 16 0,-2-10 0,-4 12 0,-7 1 0,-11 7 0,-1 4 0,-9 2 0,-2 4 0,-3 4 0,-1 1 0,1-1 0,0 0 0,-1-4 0,5-4 0,5 3 0,2-7 0,7 1 0,-3-2 0,0 2 0,3-2 0,-8 7 0,0-2 0,-6 7 0,-5-2 0,1 6 0,-1-2 0,1 3 0,-4 0 0,-1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4T17:52:54.98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3259 24575,'65'-40'0,"-22"15"0,3-2 0,21-9 0,4-4-3108,10-12 1,3-3 3107,-16 20 0,3 0 0,-1-4-757,1-9 1,-1-4 0,3 1 756,10 4 0,3 2 0,1-2-411,-21 9 0,0-1 0,1-1 1,0 1 410,3-1 0,1 0 0,0 1 0,-1 0 0,-1 1 0,0 1 0,0 0 0,-1 1-545,20-11 1,-1 1 0,-4 2 544,-17 8 0,-3 1 0,2 0 0,9-2 0,4-1 0,-5 1 0,16-9 0,-1-2 0,-19 11 0,2-3 0,0 2 0,-2 3 0,1 1 0,-3-1 0,-6 0 0,-3-1 0,2 1 0,4 2 0,2 1 0,-3 1 247,18-14 0,-2 0-247,6-2 0,-1 1 0,-12 11 0,0 0 0,6-8 0,0 0 589,-9 4 1,-1 2-590,4 3 0,-2 0 1283,-7-2 0,-3 1-1283,0 6 0,-3 2 1995,28-25-1995,-37 27 0,-1-1 0,29-18 0,7-1 0,0-5 0,-19 14 0,6-6 2004,-13 9-2004,-2 5 1781,-2-4-1781,-11 11 1167,4-5-1167,-11 7 574,4-1-574,-10 1 0,4 0 0,-5 0 0,-1 1 0,-4 4 0,-1-3 0,-6 7 0,-3-2 0,-1 8 0,-5-3 0,1 6 0,0-2 0,-4 3 0,-1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4T17:52:56.5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2151 24575,'43'-27'0,"27"-33"0,-24 31 0,3-1-1318,8-13 1,3 0 1317,5 6 0,2 0 0,-1-9 0,-1 2 0,-7 13 0,0-1 0,6-13 0,3-3-595,-11 13 0,3-1 0,-3 2 595,5-7 0,2-1 0,7 0 0,6-4 0,-7 4 0,-12 5 0,-1 1 0,22-8 0,1 0-110,-20 4 0,-2 2 110,5 1 0,-3 1 0,-10 2 0,-2 1-339,4 1 0,1 1 339,-1-2 0,0-1 0,-3 4 0,0-1 0,8-8 0,1-1 29,-4 4 0,0 1-29,4-5 0,1 1 0,0 2 0,-2 3 1458,26-20-1458,-32 24 0,-3 1 0,16-14 0,11-1 0,-10 3 1292,-16 14-1292,0-4 803,-13 14-803,-5-2 1262,-8 10-1262,-5 0 445,-5 1-445,0 3 0,-4 2 0,-4 0 0,2-4 0,13-7 0,-11 5 0,9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4T17:52:57.7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1316 24575,'0'-11'0,"4"-2"0,14-5 0,4-6 0,12 4 0,6-10 0,-2 3 0,10-10 0,1 3 0,2-10 0,6 3 0,2-6 0,-1 0 0,-6 2 0,12-3 0,-3 0 0,6 0 0,7-2-393,-32 21 1,1 0 392,36-24 0,-1 2 0,-6-3 0,-11 10-145,7-10 145,-4 11 0,-12 4 0,-10 8 0,-12 5 0,-7 7 0,-6 7 778,-5 4-778,4-4 152,-8 3-152,8-7 0,-7 3 0,7 0 0,-7 1 0,3 0 0,-4 6 0,0-5 0,-1 7 0,1-4 0,-1 1 0,5-1 0,1-1 0,0 1 0,2-4 0,3-1 0,-8 3 0,3 2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4T17:52:59.1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0 375 24575,'4'-3'0,"7"-5"0,4-10 0,16-8 0,6-10 0,12 2 0,-4-9 0,-9 16 0,5-14 0,-16 15 0,11-5 0,-8 8 0,-9 5 0,2 4 0,-12 5 0,3 5 0,-5 4 0,1 0 0,-4-6 0,-1 5 0,-3-6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4T17:53:00.07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1 438 24575,'7'-12'0,"3"-5"0,13-7 0,8-6 0,1-1 0,-2 10 0,18-22 0,-24 29 0,23-23 0,-12 16 0,-4 1 0,14-6 0,-15 2 0,-1 5 0,-1-5 0,-7 3 0,-2 6 0,-7 0 0,-5 7 0,-3 4 0,0-3 0,0 6 0,-4-2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4T17:53:04.0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1840 24575,'3'3'0,"-2"4"0,6-6 0,-4 2 0,5-3 0,-5 3 0,4-2 0,-3 3 0,3-4 0,0 0 0,0 0 0,1 0 0,4-4 0,5-5 0,13-12 0,7-10 0,20-11 0,-3-4 0,-14 15 0,4-3-741,0 0 0,2-2 741,13-12 0,3-2 0,3 0 0,2-1-1216,9-9 1,2-1 1215,-1 3 0,2 0 0,-25 16 0,2 1 0,0 0 0,3 0 0,1 1 0,-1 1 0,19-14 0,0 1 0,8 1 0,-1 2 0,-16 7 0,-1 2-772,10-1 1,0 3 771,-6 3 0,0 1 0,0 3 0,0 1 0,2 4 0,0 1 0,-4-1 0,0 1 0,0 5 0,0 1 0,4-7 0,-1 2 0,-8 8 0,0 2 0,9-8 0,-1 0-539,-7 10 1,-2 1 538,5-7 0,0 1 0,0 8 0,-1 2 0,-6-3 0,-3 0 203,-8 2 1,1 3-204,14 1 0,-1 1 0,26-8 0,-38 10 0,1 0 0,7-2 0,-3 0 0,16 3 979,-16 0 1,-1 0-980,10 0 0,15 0 0,-15 0 0,13 0 0,-2 0 0,-8 0 0,0 0 0,1 0 0,-1 0 1675,-7 0-1675,6 5 1390,-19 1-1390,3 5 919,-13-1-919,-5-4 183,-7 2-183,-10-4 0,-2 1 0,-8-2 0,4 0 0,-8-2 0,0 3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4T17:53:06.4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153 1 24575,'0'16'0,"0"2"0,0 10 0,0 5 0,0-4 0,0 5 0,0-7 0,0 1 0,0 0 0,0-1 0,0 1 0,0 5 0,0-9 0,-8 9 0,6-15 0,-7 3 0,9-4 0,-3-4 0,2-1 0,-2-5 0,3 1 0,0-1 0,0 1 0,-4 4 0,-1 0 0,-4 10 0,0 1 0,0 4 0,-1 1 0,1 0 0,-4-1 0,2 1 0,-2 0 0,8-5 0,-3-2 0,7-8 0,-7 3 0,7-8 0,-3 4 0,4-4 0,-3-4 0,2-4 0,-2-4 0,3-3 0,0-1 0,0 1 0,0-1 0,0-4 0,0 3 0,3-2 0,2-1 0,2 3 0,5-7 0,6 2 0,10-4 0,7-2 0,19-1 0,3-1 0,6 4 0,-2 1 0,1 1 0,1 3 0,7-4 0,0 5 0,-7-4 0,-1 3 0,-8-2 0,1 4 0,-7 0 0,5 5 0,-11-3 0,-2 4 0,-6-1 0,-7-2 0,-4 7 0,-5-3 0,-2 4 0,-8-4 0,4 3 0,-8-2 0,0 3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4T17:52:13.1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1 475 24575,'20'-4'0,"1"-1"0,14-15 0,-6 4 0,13-15 0,-7 10 0,8-10 0,-8 10 0,7-10 0,-12 11 0,10-6 0,-11 7 0,4 0 0,1 4 0,-4-8 0,4 7 0,0-8 0,-5 5 0,4 0 0,-5 0 0,-5 5 0,-1-3 0,-6 8 0,-3-3 0,-1 7 0,-5-2 0,1 7 0,-4-7 0,0 6 0,-4-3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4T17:53:17.05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24575,'12'8'0,"-5"0"0,51 33 0,-24-15 0,35 34 0,-25-22 0,6 7 0,-10-7 0,17 14 0,-17-12 0,18 14 0,-18-16 0,8 5 0,-16-11 0,-2-2 0,-11-7 0,-3-10 0,-7-1 0,3-4 0,-4 0 0,-4-1 0,2-3 0,-5-1 0,2-3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4T17:53:18.20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4 24575,'12'0'0,"-4"0"0,22-4 0,-7 11 0,10 0 0,8 18 0,3 2 0,11 12 0,-5-4 0,3 15 0,7-13 0,-18 6 0,12-5 0,-16-5 0,20 12 0,-17-11 0,15 11 0,-18-12 0,5 9 0,-5-9 0,4 9 0,-16-11 0,9 5 0,-16-13 0,4 0 0,-10-7 0,-1-3 0,-4-1 0,0-5 0,-1 1 0,-2-10 0,-2-4 0,-3-2 0,0 1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4T17:53:19.40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24575,'20'0'0,"1"4"0,13 2 0,2 13 0,6 4 0,1 9 0,8 7 0,-6 0 0,10 1 0,-2 11 0,4-8 0,-15-7 0,7 12 0,-17-23 0,13 19 0,-7-12 0,-2-1 0,-5 5 0,-6-10 0,3 3 0,-9-7 0,3-3 0,-5-1 0,-3-2 0,-3-7 0,-3 2 0,0-3 0,0 0 0,-4-1 0,3-2 0,-7 1 0,7-5 0,-6 3 0,2-4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4T17:53:21.02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24575,'24'0'0,"-8"0"0,15 9 0,-16 1 0,23 5 0,-14 2 0,5-3 0,-2 9 0,-4-4 0,2 9 0,2-12 0,-9 4 0,4-6 0,-5 2 0,0 1 0,-1-7 0,-3 5 0,-4-10 0,-2 7 0,-3-5 0,4-3 0,-1 3 0,1-6 0,-4 6 0,3-3 0,-6 3 0,5-3 0,-5 2 0,6-5 0,-7 5 0,7-5 0,-6 6 0,5-6 0,-5 5 0,2-2 0,0 1 0,1 1 0,0-2 0,3 0 0,-3 3 0,4-3 0,-1 4 0,5 0 0,1 3 0,4-1 0,-4 6 0,3-7 0,-7 3 0,2-4 0,-3-1 0,0 1 0,-1 0 0,1-4 0,-4-1 0,-1-3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4T17:53:31.23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24575,'28'0'0,"5"0"0,2 0 0,11 0 0,3 0 0,12 0 0,-5 0 0,13 0 0,-30 0 0,19 0 0,-21 0 0,18 10 0,-1 2 0,-6 9 0,-1 0 0,-7-1 0,6 6 0,-7 5 0,7-2 0,-8 12 0,4-13 0,2 14 0,-7-9 0,6 9 0,-11-4 0,11 6 0,-11-7 0,6 5 0,-2-4 0,-2 6 0,4-1 0,-6 1 0,-5-8 0,4 6 0,-11-7 0,12 8 0,-12-7 0,6 4 0,-7-5 0,1-1 0,-5-1 0,3 1 0,-4-5 0,1 4 0,3-5 0,-8 0 0,8 5 0,-7-4 0,3 10 0,-5-10 0,5 4 0,-4-5 0,4-1 0,-5 1 0,0-5 0,0 3 0,-1-8 0,1 4 0,0-5 0,-1 0 0,-3 0 0,2 0 0,-6-5 0,3 4 0,-4-7 0,3 2 0,-2-3 0,3 0 0,-4-1 0,0 0 0,0 0 0,0 0 0,0 1 0,3-1 0,-2 1 0,2 3 0,1 7 0,-3 0 0,7 0 0,-7-3 0,2-6 0,-3 3 0,0-5 0,0 1 0,0-7 0,-8-6 0,3-7 0,-17-11 0,0-7 0,-8-2 0,-16-19 0,6 11 0,-21-20 0,1 5 0,-4-7 0,5 12 0,-7-9 0,12 17 0,-6-11 0,10 13 0,12 3 0,3 11 0,11 3 0,-3 9 0,9-2 0,0 6 0,2-2 0,4 4 0,-2-4 0,-2 2 0,3-2 0,-4 3 0,4 1 0,-3 0 0,4 0 0,-1-1 0,-3 1 0,3 4 0,0-4 0,-3 4 0,7-4 0,-6 3 0,6-2 0,-3 7 0,4-7 0,0 6 0,4 0 0,1 6 0,6 2 0,1 0 0,8 1 0,1 4 0,8 2 0,14 10 0,3 2 0,15 7 0,6 8 0,0-1 0,-2-3 0,7 8 0,-5-9 0,7 7 0,-1 3 0,-10-12 0,1 5 0,-6-1 0,-9-11 0,1 9 0,-11-10 0,0 4 0,-4-5 0,-8-4 0,4 2 0,-6-5 0,-4 3 0,3-4 0,-3 0 0,0 0 0,-1-4 0,-3 3 0,-2-8 0,2 8 0,-2-7 0,1 2 0,0-3 0,-4-1 0,-1 1 0,1-4 0,-3 2 0,2-8 0,-3 1 0,-4-11 0,3-5 0,-7-18 0,2-8 0,-5-12 0,4-6 0,-3-10 0,9-9-620,-5-17 620,6-1 0,0 14 0,0-9 0,0 20 0,0-14 0,0 7 0,0 3 0,0 14 0,0 2 0,0 7 0,0-8 0,0 6 620,0-6-620,5 8 0,-4 5 0,4 8 0,-5 8 0,0 14 0,0-2 0,0 12 0,0-2 0,0 6 0,0 2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4T17:53:32.89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2167 1 24575,'-28'0'0,"-5"0"0,-29 0 0,-9 0 0,-18 0 0,1 0-661,31 0 1,0 0 660,-43 0 0,43 0 0,-2 0 0,1 0 0,0 0 0,-1 0 0,-1 0 0,-3 0 0,-1 0 0,5 0 0,0 0 0,-4 0 0,1 0 0,3 0 0,-1 0 0,-3 0 0,1 0 19,-26 0-19,33 2 0,3 2 0,-9 3 0,-26 0 0,24-2 0,8-1 0,8-3 983,12 4-983,6-5 319,12 0-319,5 0 0,4 0 0,4 0 0,1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4T17:53:48.367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0 0 16383,'15'12'0,"7"6"0,8 12 0,9 14 0,0 1 0,13 20 0,-10-12 0,-11-13 0,1 2 0,24 28 0,-23-25 0,1 1 0,1-6 0,0 0 0,5 11 0,-1 2 0,-2-8 0,1 0 0,4 6 0,2 6 0,1 6 0,4 7 0,-3-5 0,0-5 0,1 2 0,0 6 0,8 13 0,-1 0 0,-9-12 0,-3-6 0,1 1 0,5 8 0,9 14 0,1 1 0,-9-13 0,-4-4 0,1 1 0,-2-5 0,9 10 0,4 5 0,-1 2 0,-4-5 0,0 4 0,-4-1 0,0-1 0,1 0 0,0-3 0,1-1 0,0 1 0,0 3 0,-6-5 0,3 5 0,-2 0 0,-2-6 0,-8-11 0,3 5 0,-1-3 0,1 2 0,6 9 0,0 0 0,-5-11 0,1-2 0,1-1 0,-1-1 0,7 10 0,-1-2 0,-7-11 0,-6-13 0,0 0 0,24 31 0,8 12 0,-10-15 0,2 2 0,-8-8 0,9 12 0,-7-10 0,-17-22 0,-1-3 0,7 11 0,4 4 0,-5-6 0,17 24 0,-2-12 0,-2-3 0,-10-9 0,10 5 0,0-1 0,-11-5 0,10 2 0,2 3 0,8 16 0,8-2 0,-16-7 0,-37-43 0,22 26 0,-22-27 0,24 32 0,-20-30 0,16 30 0,-21-35 0,11 21 0,-20-28 0,8 5 0,-10-9 0,6 2 0,21 22 0,-10-13 0,21 25 0,-28-32 0,5 12 0,-11-13 0,11 17 0,-4-10 0,17 32 0,-20-34 0,3 14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4T17:53:50.875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2855 4532 16383,'0'-20'0,"-15"-9"0,-3-12 0,-15-9 0,11 12 0,-8-7 0,8 8 0,-24-22 0,16 14 0,-13-5 0,17 15 0,-19-11 0,9 0 0,-1-1 0,-1-1 0,-6-6 0,1-10 0,0-1 0,0 6 0,2-3 0,2 0 0,0 4 0,2 1 0,1 3 0,5 9 0,1 0 0,1 0 0,7 11 0,-7-7 0,0-1 0,5 6 0,-7-14 0,-5-8 0,1 7 0,0-1 0,5 2 0,-2-3 0,-22-26 0,2 5 0,4 6 0,-2-3 0,1 1 0,2 9 0,4-2 0,1 1 0,-3 2 0,-2-4 0,1 0 0,-1 8 0,-8-11 0,2 1 0,11 16 0,-8-10 0,0 0 0,11 14 0,3 0 0,2 0 0,6 11 0,-14-27 0,22 36 0,-8-17 0,14 23 0,-5-14 0,10 15 0,0-5 0,-1 4 0,8 3 0,-8-10 0,5 9 0,-3-17 0,3 15 0,-7-28 0,10 26 0,-13-30 0,13 32 0,-10-17 0,8 17 0,-5-3 0,-3-8 0,-18-26 0,8 14 0,-29-42 0,22 44 0,-24-38 0,24 32 0,-23-31 0,33 43 0,-27-36 0,33 48 0,-23-34 0,25 40 0,-9-21 0,13 27 0,2-15 0,-1 10 0,1-7 0,1 7 0,-3-9 0,6 14 0,-2-19 0,3 20 0,0-12 0,0 17 0,0-2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4T17:53:53.172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0 1 16383,'19'27'0,"15"11"0,26 33 0,-14-21 0,4 5 0,1 10 0,2 4 0,-13-17 0,1 1 0,1 1 0,3 2 0,0 0 0,0 2 0,2 7 0,-1 3 0,4-2 0,6 2 0,3 0 0,-1 3 0,-14-10 0,-1 3 0,0 1 0,1 0 0,5 0 0,1 0 0,0 0 0,-1 3 0,-2 4 0,-1 2 0,0 1 0,1-1 0,1-2 0,0 0 0,0 0 0,1 0 0,-2 1 0,0-2 0,1 4 0,6 6 0,-7-10 0,5 7 0,3 4 0,1 2 0,-1-2 0,-2-4 0,-4-6 0,8 10 0,-4-8 0,-1 0 0,7 8 0,-13-16 0,5 8 0,3 4 0,2 2 0,-1-1 0,-3-4 0,-5-8 0,-6-11 0,6 8 0,-6-13 0,1 5 0,7 11 0,4 7 0,-1-2 0,-9-12 0,-4-11 0,-3-4 0,18 33 0,-6-7 0,-12-26 0,8 19 0,-31-49 0,17 23 0,-9-22 0,41 45 0,-20-28 0,9 12 0,2 2 0,0-1 0,12 15 0,6 8 0,-17-9 0,-2-2 0,-3-3 0,1 0 0,10 11 0,-9-8 0,-24-24 0,42 34 0,-47-43 0,17 10 0,-25-22 0,3 5 0,-8-10 0,2 3 0,-7-4 0,6 0 0,-5 0 0,30 17 0,-18-9 0,27 21 0,-29-25 0,3 4 0,-13-15 0,-2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4T17:53:55.302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 0 16383,'33'14'0,"5"8"0,-1 16 0,8 12 0,10 18 0,-12-1 0,-10-18 0,0 2 0,-9-2 0,0 3 0,20 32 0,-1 2 0,-19-25 0,1 1 0,3 1 0,3 6 0,-2-4 0,-1 0 0,0 0 0,12 23 0,3 4 0,-3-6 0,1 0 0,-14-27 0,0 1 0,2 5 0,5 8 0,3 8 0,1 0 0,-4-8 0,-3-10 0,-2-6 0,4 7 0,2 6 0,6 10 0,1 4 0,-2-6 0,-5-13 0,3 5 0,1-2 0,1 0 0,7 11 0,0-1 0,-8-13 0,-6-8 0,-1-3 0,13 14 0,7 7 0,-6-11 0,-14-20 0,0-2 0,13 11 0,7 5 0,-7-6 0,-11-13 0,0 0 0,16 11 0,7 4 0,-9-7 0,11 16 0,7 5 0,-1 0 0,-13-14 0,4 11 0,-1 1 0,-7-12 0,13 14 0,7 5 0,-13-17 0,0-2 0,0-2 0,2 1 0,11 13 0,-7-8 0,-16-19 0,-1 6 0,-2 0 0,-6-2 0,-2-4 0,0-1 0,0-2 0,13 17 0,-28-36 0,7 12 0,-17-20 0,17 21 0,-7-14 0,31 28 0,-17-22 0,43 42 0,-8-10 0,-7 5 0,-18-20 0,-4-3 0,-10-7 0,31 30 0,-38-37 0,20 22 0,-30-29 0,17 11 0,-23-18 0,4 0 0,-10-5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4FA8C-5DE8-3F44-B21E-B17A10BA49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86F9FC-6496-EA47-AAD7-38D441701E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BB86FE-3CAE-304C-B19A-C2BC7EF34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ABDE7-4C76-144A-9CE0-C4DF43EDA491}" type="datetimeFigureOut">
              <a:rPr lang="en-US" smtClean="0"/>
              <a:t>2/8/21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D725CF-50E8-F04F-A987-168E370AB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A377E-2878-3B4C-BFE3-59EEF81DC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781EB-D4CC-584F-A77B-29D30FD77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73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C0D2E-D370-1F47-ADB3-6FB1B2C09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765D01-8EAD-9642-885A-34BB542440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425D9-3EB8-2642-9F31-1AD99E4A0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ABDE7-4C76-144A-9CE0-C4DF43EDA491}" type="datetimeFigureOut">
              <a:rPr lang="en-US" smtClean="0"/>
              <a:t>2/8/21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792F32-1AFE-0B46-8AD2-D41B7D200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B8920-C4FB-4C43-83D7-D6060F155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781EB-D4CC-584F-A77B-29D30FD77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880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D94392-F0E3-DB44-A05C-6576761CAE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0C6BDC-89B4-C94B-8F78-F29810CB58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5D031D-71A3-2345-BC3B-8C7EE1DBF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ABDE7-4C76-144A-9CE0-C4DF43EDA491}" type="datetimeFigureOut">
              <a:rPr lang="en-US" smtClean="0"/>
              <a:t>2/8/21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30408F-3FCC-8943-AA17-A9B985A24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3FEA4-0E9D-5342-A3AF-E0C7BED29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781EB-D4CC-584F-A77B-29D30FD77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352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81EA0-F5AA-CC45-A6CA-C7BFB27BE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89722-636B-B34C-AC48-CA2FE8DD3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3ACA81-2BA3-AB4D-9063-02CA285DA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ABDE7-4C76-144A-9CE0-C4DF43EDA491}" type="datetimeFigureOut">
              <a:rPr lang="en-US" smtClean="0"/>
              <a:t>2/8/21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C74A8-9716-EA4E-8BC2-FC68F16D4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9946E-DC5A-A541-8D41-FE393174A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781EB-D4CC-584F-A77B-29D30FD77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992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8C6B-C4FE-964A-9E76-55829A1E7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3B3393-0598-E747-8217-57D4638E71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99D392-ED3C-474C-81EE-5624BC16C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ABDE7-4C76-144A-9CE0-C4DF43EDA491}" type="datetimeFigureOut">
              <a:rPr lang="en-US" smtClean="0"/>
              <a:t>2/8/21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284A51-6364-2A44-A90E-5F921DA0E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4362F-26EE-1348-B8F9-752CFDE3D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781EB-D4CC-584F-A77B-29D30FD77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888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4937A-EBA2-704F-81BF-09CFECFE4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BC5CB-5179-D447-A9EB-9A495CACC2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0DA2E5-C5E2-4F48-9CB2-EF0E30FC3A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F6C7A5-850C-964F-B274-22FCB300F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ABDE7-4C76-144A-9CE0-C4DF43EDA491}" type="datetimeFigureOut">
              <a:rPr lang="en-US" smtClean="0"/>
              <a:t>2/8/21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CA1ACA-D392-2B42-9D44-57222E97E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80BF24-A236-4F4A-9143-BB8A65265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781EB-D4CC-584F-A77B-29D30FD77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764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AEF62-3F07-874A-AC6B-A4596219D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2D986C-601A-9246-8A04-F9A8948FBF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D2EDC5-2E73-D746-A5BA-52E3B61A18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9F5D28-3DDB-474A-B89C-F6E91EAB7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236B55-CED4-0443-AE79-16B413B412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F84341-C53F-D442-B45D-4635B5CBF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ABDE7-4C76-144A-9CE0-C4DF43EDA491}" type="datetimeFigureOut">
              <a:rPr lang="en-US" smtClean="0"/>
              <a:t>2/8/21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78B17F-3C84-FF4F-AD66-615EF3524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F24037-2CE2-D444-9552-3009CBD6F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781EB-D4CC-584F-A77B-29D30FD77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763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53105-B918-4540-A7F6-D89FC4B8E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F518C3-CB19-F34A-83BA-EE604A829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ABDE7-4C76-144A-9CE0-C4DF43EDA491}" type="datetimeFigureOut">
              <a:rPr lang="en-US" smtClean="0"/>
              <a:t>2/8/21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CDF250-8CFD-B74D-ABF2-69ABA0172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6EF9-2DB8-794C-BD35-0BB856309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781EB-D4CC-584F-A77B-29D30FD77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639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67D9C0-9AAD-4D4C-AE7E-33462B0AC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ABDE7-4C76-144A-9CE0-C4DF43EDA491}" type="datetimeFigureOut">
              <a:rPr lang="en-US" smtClean="0"/>
              <a:t>2/8/21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0B6E65-B353-744F-8052-3B0383F0D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4D0B69-FE96-E746-834A-F35A0725C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781EB-D4CC-584F-A77B-29D30FD77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539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9B637-56E6-DA4E-A077-2B3196614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F5895-DF7B-C946-9DB2-8C56A87B1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104111-8557-8F4F-820F-C677AA7F2B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DAA1D8-9AF6-EC4F-888B-B8E0D2438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ABDE7-4C76-144A-9CE0-C4DF43EDA491}" type="datetimeFigureOut">
              <a:rPr lang="en-US" smtClean="0"/>
              <a:t>2/8/21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FB7F86-B6DA-094C-AD8B-A0C218145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0E733D-7FD7-E443-98B6-2861A6BFF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781EB-D4CC-584F-A77B-29D30FD77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993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65BB2-E48B-5043-AB13-B870DAEC9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9156A3-C577-9D45-8954-B7A8A4C58F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6110F9-CD5E-5747-AF74-3083A9198B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C55186-EB6A-7746-9AF2-0036C646F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ABDE7-4C76-144A-9CE0-C4DF43EDA491}" type="datetimeFigureOut">
              <a:rPr lang="en-US" smtClean="0"/>
              <a:t>2/8/21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345F45-DB9E-F945-8470-0490AECD2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08792-5155-AB48-B663-3E7FA618E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781EB-D4CC-584F-A77B-29D30FD77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403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52190C-D809-6D40-B792-4E4AB5F51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ADB143-4340-5743-A361-C8D21536A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156FF6-5842-C349-944B-8DB0253E78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ABDE7-4C76-144A-9CE0-C4DF43EDA491}" type="datetimeFigureOut">
              <a:rPr lang="en-US" smtClean="0"/>
              <a:t>2/8/21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7BBDB-F99C-2E4F-9FC7-481ED4C141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50752-3FA5-CC40-A66F-8BF0BB232B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781EB-D4CC-584F-A77B-29D30FD77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081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1.png"/><Relationship Id="rId3" Type="http://schemas.openxmlformats.org/officeDocument/2006/relationships/image" Target="../media/image212.png"/><Relationship Id="rId7" Type="http://schemas.openxmlformats.org/officeDocument/2006/relationships/image" Target="../media/image51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1.png"/><Relationship Id="rId5" Type="http://schemas.openxmlformats.org/officeDocument/2006/relationships/image" Target="../media/image312.png"/><Relationship Id="rId4" Type="http://schemas.openxmlformats.org/officeDocument/2006/relationships/customXml" Target="../ink/ink2.xml"/><Relationship Id="rId9" Type="http://schemas.openxmlformats.org/officeDocument/2006/relationships/image" Target="../media/image711.png"/></Relationships>
</file>

<file path=ppt/slides/_rels/slide1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6.png"/><Relationship Id="rId21" Type="http://schemas.openxmlformats.org/officeDocument/2006/relationships/customXml" Target="../ink/ink11.xml"/><Relationship Id="rId34" Type="http://schemas.openxmlformats.org/officeDocument/2006/relationships/image" Target="../media/image20.png"/><Relationship Id="rId42" Type="http://schemas.openxmlformats.org/officeDocument/2006/relationships/image" Target="../media/image24.png"/><Relationship Id="rId47" Type="http://schemas.openxmlformats.org/officeDocument/2006/relationships/customXml" Target="../ink/ink24.xml"/><Relationship Id="rId50" Type="http://schemas.openxmlformats.org/officeDocument/2006/relationships/image" Target="../media/image28.png"/><Relationship Id="rId55" Type="http://schemas.openxmlformats.org/officeDocument/2006/relationships/customXml" Target="../ink/ink28.xml"/><Relationship Id="rId63" Type="http://schemas.openxmlformats.org/officeDocument/2006/relationships/customXml" Target="../ink/ink32.xml"/><Relationship Id="rId7" Type="http://schemas.openxmlformats.org/officeDocument/2006/relationships/image" Target="../media/image511.png"/><Relationship Id="rId2" Type="http://schemas.openxmlformats.org/officeDocument/2006/relationships/customXml" Target="../ink/ink3.xml"/><Relationship Id="rId16" Type="http://schemas.openxmlformats.org/officeDocument/2006/relationships/image" Target="../media/image111.png"/><Relationship Id="rId29" Type="http://schemas.openxmlformats.org/officeDocument/2006/relationships/customXml" Target="../ink/ink15.xml"/><Relationship Id="rId11" Type="http://schemas.openxmlformats.org/officeDocument/2006/relationships/customXml" Target="../ink/ink6.xml"/><Relationship Id="rId24" Type="http://schemas.openxmlformats.org/officeDocument/2006/relationships/image" Target="../media/image15.png"/><Relationship Id="rId32" Type="http://schemas.openxmlformats.org/officeDocument/2006/relationships/image" Target="../media/image19.png"/><Relationship Id="rId37" Type="http://schemas.openxmlformats.org/officeDocument/2006/relationships/customXml" Target="../ink/ink19.xml"/><Relationship Id="rId40" Type="http://schemas.openxmlformats.org/officeDocument/2006/relationships/image" Target="../media/image23.png"/><Relationship Id="rId45" Type="http://schemas.openxmlformats.org/officeDocument/2006/relationships/customXml" Target="../ink/ink23.xml"/><Relationship Id="rId53" Type="http://schemas.openxmlformats.org/officeDocument/2006/relationships/customXml" Target="../ink/ink27.xml"/><Relationship Id="rId58" Type="http://schemas.openxmlformats.org/officeDocument/2006/relationships/image" Target="../media/image32.png"/><Relationship Id="rId5" Type="http://schemas.openxmlformats.org/officeDocument/2006/relationships/image" Target="../media/image312.png"/><Relationship Id="rId61" Type="http://schemas.openxmlformats.org/officeDocument/2006/relationships/customXml" Target="../ink/ink31.xml"/><Relationship Id="rId19" Type="http://schemas.openxmlformats.org/officeDocument/2006/relationships/customXml" Target="../ink/ink10.xml"/><Relationship Id="rId14" Type="http://schemas.openxmlformats.org/officeDocument/2006/relationships/image" Target="../media/image101.png"/><Relationship Id="rId22" Type="http://schemas.openxmlformats.org/officeDocument/2006/relationships/image" Target="../media/image14.png"/><Relationship Id="rId27" Type="http://schemas.openxmlformats.org/officeDocument/2006/relationships/customXml" Target="../ink/ink14.xml"/><Relationship Id="rId30" Type="http://schemas.openxmlformats.org/officeDocument/2006/relationships/image" Target="../media/image18.png"/><Relationship Id="rId35" Type="http://schemas.openxmlformats.org/officeDocument/2006/relationships/customXml" Target="../ink/ink18.xml"/><Relationship Id="rId43" Type="http://schemas.openxmlformats.org/officeDocument/2006/relationships/customXml" Target="../ink/ink22.xml"/><Relationship Id="rId48" Type="http://schemas.openxmlformats.org/officeDocument/2006/relationships/image" Target="../media/image27.png"/><Relationship Id="rId56" Type="http://schemas.openxmlformats.org/officeDocument/2006/relationships/image" Target="../media/image31.png"/><Relationship Id="rId64" Type="http://schemas.openxmlformats.org/officeDocument/2006/relationships/image" Target="../media/image35.png"/><Relationship Id="rId8" Type="http://schemas.openxmlformats.org/officeDocument/2006/relationships/image" Target="../media/image611.png"/><Relationship Id="rId51" Type="http://schemas.openxmlformats.org/officeDocument/2006/relationships/customXml" Target="../ink/ink26.xml"/><Relationship Id="rId3" Type="http://schemas.openxmlformats.org/officeDocument/2006/relationships/image" Target="../media/image212.png"/><Relationship Id="rId12" Type="http://schemas.openxmlformats.org/officeDocument/2006/relationships/image" Target="../media/image91.png"/><Relationship Id="rId17" Type="http://schemas.openxmlformats.org/officeDocument/2006/relationships/customXml" Target="../ink/ink9.xml"/><Relationship Id="rId25" Type="http://schemas.openxmlformats.org/officeDocument/2006/relationships/customXml" Target="../ink/ink13.xml"/><Relationship Id="rId33" Type="http://schemas.openxmlformats.org/officeDocument/2006/relationships/customXml" Target="../ink/ink17.xml"/><Relationship Id="rId38" Type="http://schemas.openxmlformats.org/officeDocument/2006/relationships/image" Target="../media/image22.png"/><Relationship Id="rId46" Type="http://schemas.openxmlformats.org/officeDocument/2006/relationships/image" Target="../media/image26.png"/><Relationship Id="rId59" Type="http://schemas.openxmlformats.org/officeDocument/2006/relationships/customXml" Target="../ink/ink30.xml"/><Relationship Id="rId20" Type="http://schemas.openxmlformats.org/officeDocument/2006/relationships/image" Target="../media/image13.png"/><Relationship Id="rId41" Type="http://schemas.openxmlformats.org/officeDocument/2006/relationships/customXml" Target="../ink/ink21.xml"/><Relationship Id="rId54" Type="http://schemas.openxmlformats.org/officeDocument/2006/relationships/image" Target="../media/image30.png"/><Relationship Id="rId6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1.png"/><Relationship Id="rId15" Type="http://schemas.openxmlformats.org/officeDocument/2006/relationships/customXml" Target="../ink/ink8.xml"/><Relationship Id="rId23" Type="http://schemas.openxmlformats.org/officeDocument/2006/relationships/customXml" Target="../ink/ink12.xml"/><Relationship Id="rId28" Type="http://schemas.openxmlformats.org/officeDocument/2006/relationships/image" Target="../media/image17.png"/><Relationship Id="rId36" Type="http://schemas.openxmlformats.org/officeDocument/2006/relationships/image" Target="../media/image21.png"/><Relationship Id="rId49" Type="http://schemas.openxmlformats.org/officeDocument/2006/relationships/customXml" Target="../ink/ink25.xml"/><Relationship Id="rId57" Type="http://schemas.openxmlformats.org/officeDocument/2006/relationships/customXml" Target="../ink/ink29.xml"/><Relationship Id="rId10" Type="http://schemas.openxmlformats.org/officeDocument/2006/relationships/image" Target="../media/image84.png"/><Relationship Id="rId31" Type="http://schemas.openxmlformats.org/officeDocument/2006/relationships/customXml" Target="../ink/ink16.xml"/><Relationship Id="rId44" Type="http://schemas.openxmlformats.org/officeDocument/2006/relationships/image" Target="../media/image25.png"/><Relationship Id="rId52" Type="http://schemas.openxmlformats.org/officeDocument/2006/relationships/image" Target="../media/image29.png"/><Relationship Id="rId60" Type="http://schemas.openxmlformats.org/officeDocument/2006/relationships/image" Target="../media/image33.png"/><Relationship Id="rId65" Type="http://schemas.openxmlformats.org/officeDocument/2006/relationships/image" Target="../media/image711.png"/><Relationship Id="rId4" Type="http://schemas.openxmlformats.org/officeDocument/2006/relationships/customXml" Target="../ink/ink4.xml"/><Relationship Id="rId9" Type="http://schemas.openxmlformats.org/officeDocument/2006/relationships/customXml" Target="../ink/ink5.xml"/><Relationship Id="rId13" Type="http://schemas.openxmlformats.org/officeDocument/2006/relationships/customXml" Target="../ink/ink7.xml"/><Relationship Id="rId18" Type="http://schemas.openxmlformats.org/officeDocument/2006/relationships/image" Target="../media/image121.png"/><Relationship Id="rId39" Type="http://schemas.openxmlformats.org/officeDocument/2006/relationships/customXml" Target="../ink/ink20.xml"/></Relationships>
</file>

<file path=ppt/slides/_rels/slide1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50.png"/><Relationship Id="rId21" Type="http://schemas.openxmlformats.org/officeDocument/2006/relationships/customXml" Target="../ink/ink41.xml"/><Relationship Id="rId42" Type="http://schemas.openxmlformats.org/officeDocument/2006/relationships/image" Target="../media/image230.png"/><Relationship Id="rId47" Type="http://schemas.openxmlformats.org/officeDocument/2006/relationships/customXml" Target="../ink/ink54.xml"/><Relationship Id="rId63" Type="http://schemas.openxmlformats.org/officeDocument/2006/relationships/customXml" Target="../ink/ink62.xml"/><Relationship Id="rId68" Type="http://schemas.openxmlformats.org/officeDocument/2006/relationships/image" Target="../media/image36.png"/><Relationship Id="rId16" Type="http://schemas.openxmlformats.org/officeDocument/2006/relationships/image" Target="../media/image100.png"/><Relationship Id="rId11" Type="http://schemas.openxmlformats.org/officeDocument/2006/relationships/customXml" Target="../ink/ink36.xml"/><Relationship Id="rId24" Type="http://schemas.openxmlformats.org/officeDocument/2006/relationships/image" Target="../media/image140.png"/><Relationship Id="rId32" Type="http://schemas.openxmlformats.org/officeDocument/2006/relationships/image" Target="../media/image180.png"/><Relationship Id="rId37" Type="http://schemas.openxmlformats.org/officeDocument/2006/relationships/customXml" Target="../ink/ink49.xml"/><Relationship Id="rId40" Type="http://schemas.openxmlformats.org/officeDocument/2006/relationships/image" Target="../media/image220.png"/><Relationship Id="rId45" Type="http://schemas.openxmlformats.org/officeDocument/2006/relationships/customXml" Target="../ink/ink53.xml"/><Relationship Id="rId53" Type="http://schemas.openxmlformats.org/officeDocument/2006/relationships/customXml" Target="../ink/ink57.xml"/><Relationship Id="rId58" Type="http://schemas.openxmlformats.org/officeDocument/2006/relationships/image" Target="../media/image311.png"/><Relationship Id="rId66" Type="http://schemas.openxmlformats.org/officeDocument/2006/relationships/image" Target="../media/image350.png"/><Relationship Id="rId74" Type="http://schemas.openxmlformats.org/officeDocument/2006/relationships/image" Target="../media/image39.png"/><Relationship Id="rId79" Type="http://schemas.openxmlformats.org/officeDocument/2006/relationships/image" Target="../media/image42.png"/><Relationship Id="rId5" Type="http://schemas.openxmlformats.org/officeDocument/2006/relationships/image" Target="../media/image310.png"/><Relationship Id="rId61" Type="http://schemas.openxmlformats.org/officeDocument/2006/relationships/customXml" Target="../ink/ink61.xml"/><Relationship Id="rId19" Type="http://schemas.openxmlformats.org/officeDocument/2006/relationships/customXml" Target="../ink/ink40.xml"/><Relationship Id="rId14" Type="http://schemas.openxmlformats.org/officeDocument/2006/relationships/image" Target="../media/image90.png"/><Relationship Id="rId22" Type="http://schemas.openxmlformats.org/officeDocument/2006/relationships/image" Target="../media/image130.png"/><Relationship Id="rId27" Type="http://schemas.openxmlformats.org/officeDocument/2006/relationships/customXml" Target="../ink/ink44.xml"/><Relationship Id="rId30" Type="http://schemas.openxmlformats.org/officeDocument/2006/relationships/image" Target="../media/image170.png"/><Relationship Id="rId35" Type="http://schemas.openxmlformats.org/officeDocument/2006/relationships/customXml" Target="../ink/ink48.xml"/><Relationship Id="rId43" Type="http://schemas.openxmlformats.org/officeDocument/2006/relationships/customXml" Target="../ink/ink52.xml"/><Relationship Id="rId48" Type="http://schemas.openxmlformats.org/officeDocument/2006/relationships/image" Target="../media/image260.png"/><Relationship Id="rId56" Type="http://schemas.openxmlformats.org/officeDocument/2006/relationships/image" Target="../media/image300.png"/><Relationship Id="rId64" Type="http://schemas.openxmlformats.org/officeDocument/2006/relationships/image" Target="../media/image340.png"/><Relationship Id="rId69" Type="http://schemas.openxmlformats.org/officeDocument/2006/relationships/customXml" Target="../ink/ink65.xml"/><Relationship Id="rId77" Type="http://schemas.openxmlformats.org/officeDocument/2006/relationships/image" Target="../media/image41.png"/><Relationship Id="rId8" Type="http://schemas.openxmlformats.org/officeDocument/2006/relationships/image" Target="../media/image610.png"/><Relationship Id="rId51" Type="http://schemas.openxmlformats.org/officeDocument/2006/relationships/customXml" Target="../ink/ink56.xml"/><Relationship Id="rId72" Type="http://schemas.openxmlformats.org/officeDocument/2006/relationships/image" Target="../media/image38.png"/><Relationship Id="rId3" Type="http://schemas.openxmlformats.org/officeDocument/2006/relationships/image" Target="../media/image210.png"/><Relationship Id="rId12" Type="http://schemas.openxmlformats.org/officeDocument/2006/relationships/image" Target="../media/image83.png"/><Relationship Id="rId17" Type="http://schemas.openxmlformats.org/officeDocument/2006/relationships/customXml" Target="../ink/ink39.xml"/><Relationship Id="rId25" Type="http://schemas.openxmlformats.org/officeDocument/2006/relationships/customXml" Target="../ink/ink43.xml"/><Relationship Id="rId33" Type="http://schemas.openxmlformats.org/officeDocument/2006/relationships/customXml" Target="../ink/ink47.xml"/><Relationship Id="rId38" Type="http://schemas.openxmlformats.org/officeDocument/2006/relationships/image" Target="../media/image211.png"/><Relationship Id="rId46" Type="http://schemas.openxmlformats.org/officeDocument/2006/relationships/image" Target="../media/image250.png"/><Relationship Id="rId59" Type="http://schemas.openxmlformats.org/officeDocument/2006/relationships/customXml" Target="../ink/ink60.xml"/><Relationship Id="rId67" Type="http://schemas.openxmlformats.org/officeDocument/2006/relationships/customXml" Target="../ink/ink64.xml"/><Relationship Id="rId20" Type="http://schemas.openxmlformats.org/officeDocument/2006/relationships/image" Target="../media/image120.png"/><Relationship Id="rId41" Type="http://schemas.openxmlformats.org/officeDocument/2006/relationships/customXml" Target="../ink/ink51.xml"/><Relationship Id="rId54" Type="http://schemas.openxmlformats.org/officeDocument/2006/relationships/image" Target="../media/image290.png"/><Relationship Id="rId62" Type="http://schemas.openxmlformats.org/officeDocument/2006/relationships/image" Target="../media/image330.png"/><Relationship Id="rId70" Type="http://schemas.openxmlformats.org/officeDocument/2006/relationships/image" Target="../media/image37.png"/><Relationship Id="rId75" Type="http://schemas.openxmlformats.org/officeDocument/2006/relationships/customXml" Target="../ink/ink6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0.png"/><Relationship Id="rId15" Type="http://schemas.openxmlformats.org/officeDocument/2006/relationships/customXml" Target="../ink/ink38.xml"/><Relationship Id="rId23" Type="http://schemas.openxmlformats.org/officeDocument/2006/relationships/customXml" Target="../ink/ink42.xml"/><Relationship Id="rId28" Type="http://schemas.openxmlformats.org/officeDocument/2006/relationships/image" Target="../media/image160.png"/><Relationship Id="rId36" Type="http://schemas.openxmlformats.org/officeDocument/2006/relationships/image" Target="../media/image200.png"/><Relationship Id="rId49" Type="http://schemas.openxmlformats.org/officeDocument/2006/relationships/customXml" Target="../ink/ink55.xml"/><Relationship Id="rId57" Type="http://schemas.openxmlformats.org/officeDocument/2006/relationships/customXml" Target="../ink/ink59.xml"/><Relationship Id="rId10" Type="http://schemas.openxmlformats.org/officeDocument/2006/relationships/image" Target="../media/image710.png"/><Relationship Id="rId31" Type="http://schemas.openxmlformats.org/officeDocument/2006/relationships/customXml" Target="../ink/ink46.xml"/><Relationship Id="rId44" Type="http://schemas.openxmlformats.org/officeDocument/2006/relationships/image" Target="../media/image240.png"/><Relationship Id="rId52" Type="http://schemas.openxmlformats.org/officeDocument/2006/relationships/image" Target="../media/image280.png"/><Relationship Id="rId60" Type="http://schemas.openxmlformats.org/officeDocument/2006/relationships/image" Target="../media/image320.png"/><Relationship Id="rId65" Type="http://schemas.openxmlformats.org/officeDocument/2006/relationships/customXml" Target="../ink/ink63.xml"/><Relationship Id="rId73" Type="http://schemas.openxmlformats.org/officeDocument/2006/relationships/customXml" Target="../ink/ink67.xml"/><Relationship Id="rId78" Type="http://schemas.openxmlformats.org/officeDocument/2006/relationships/customXml" Target="../ink/ink69.xml"/><Relationship Id="rId4" Type="http://schemas.openxmlformats.org/officeDocument/2006/relationships/customXml" Target="../ink/ink34.xml"/><Relationship Id="rId9" Type="http://schemas.openxmlformats.org/officeDocument/2006/relationships/customXml" Target="../ink/ink35.xml"/><Relationship Id="rId13" Type="http://schemas.openxmlformats.org/officeDocument/2006/relationships/customXml" Target="../ink/ink37.xml"/><Relationship Id="rId18" Type="http://schemas.openxmlformats.org/officeDocument/2006/relationships/image" Target="../media/image110.png"/><Relationship Id="rId39" Type="http://schemas.openxmlformats.org/officeDocument/2006/relationships/customXml" Target="../ink/ink50.xml"/><Relationship Id="rId34" Type="http://schemas.openxmlformats.org/officeDocument/2006/relationships/image" Target="../media/image190.png"/><Relationship Id="rId50" Type="http://schemas.openxmlformats.org/officeDocument/2006/relationships/image" Target="../media/image270.png"/><Relationship Id="rId55" Type="http://schemas.openxmlformats.org/officeDocument/2006/relationships/customXml" Target="../ink/ink58.xml"/><Relationship Id="rId76" Type="http://schemas.openxmlformats.org/officeDocument/2006/relationships/image" Target="../media/image40.png"/><Relationship Id="rId7" Type="http://schemas.openxmlformats.org/officeDocument/2006/relationships/image" Target="../media/image510.png"/><Relationship Id="rId71" Type="http://schemas.openxmlformats.org/officeDocument/2006/relationships/customXml" Target="../ink/ink66.xml"/><Relationship Id="rId2" Type="http://schemas.openxmlformats.org/officeDocument/2006/relationships/customXml" Target="../ink/ink33.xml"/><Relationship Id="rId29" Type="http://schemas.openxmlformats.org/officeDocument/2006/relationships/customXml" Target="../ink/ink45.xml"/></Relationships>
</file>

<file path=ppt/slides/_rels/slide15.xml.rels><?xml version="1.0" encoding="UTF-8" standalone="yes"?>
<Relationships xmlns="http://schemas.openxmlformats.org/package/2006/relationships"><Relationship Id="rId26" Type="http://schemas.openxmlformats.org/officeDocument/2006/relationships/image" Target="../media/image53.png"/><Relationship Id="rId21" Type="http://schemas.openxmlformats.org/officeDocument/2006/relationships/customXml" Target="../ink/ink78.xml"/><Relationship Id="rId42" Type="http://schemas.openxmlformats.org/officeDocument/2006/relationships/image" Target="../media/image61.png"/><Relationship Id="rId47" Type="http://schemas.openxmlformats.org/officeDocument/2006/relationships/customXml" Target="../ink/ink91.xml"/><Relationship Id="rId63" Type="http://schemas.openxmlformats.org/officeDocument/2006/relationships/customXml" Target="../ink/ink99.xml"/><Relationship Id="rId68" Type="http://schemas.openxmlformats.org/officeDocument/2006/relationships/image" Target="../media/image74.png"/><Relationship Id="rId16" Type="http://schemas.openxmlformats.org/officeDocument/2006/relationships/image" Target="../media/image48.png"/><Relationship Id="rId11" Type="http://schemas.openxmlformats.org/officeDocument/2006/relationships/customXml" Target="../ink/ink73.xml"/><Relationship Id="rId32" Type="http://schemas.openxmlformats.org/officeDocument/2006/relationships/image" Target="../media/image56.png"/><Relationship Id="rId37" Type="http://schemas.openxmlformats.org/officeDocument/2006/relationships/customXml" Target="../ink/ink86.xml"/><Relationship Id="rId53" Type="http://schemas.openxmlformats.org/officeDocument/2006/relationships/customXml" Target="../ink/ink94.xml"/><Relationship Id="rId58" Type="http://schemas.openxmlformats.org/officeDocument/2006/relationships/image" Target="../media/image69.png"/><Relationship Id="rId74" Type="http://schemas.openxmlformats.org/officeDocument/2006/relationships/image" Target="../media/image77.png"/><Relationship Id="rId79" Type="http://schemas.openxmlformats.org/officeDocument/2006/relationships/image" Target="../media/image80.png"/><Relationship Id="rId5" Type="http://schemas.openxmlformats.org/officeDocument/2006/relationships/image" Target="../media/image44.png"/><Relationship Id="rId61" Type="http://schemas.openxmlformats.org/officeDocument/2006/relationships/customXml" Target="../ink/ink98.xml"/><Relationship Id="rId82" Type="http://schemas.openxmlformats.org/officeDocument/2006/relationships/customXml" Target="../ink/ink106.xml"/><Relationship Id="rId19" Type="http://schemas.openxmlformats.org/officeDocument/2006/relationships/customXml" Target="../ink/ink77.xml"/><Relationship Id="rId14" Type="http://schemas.openxmlformats.org/officeDocument/2006/relationships/image" Target="../media/image47.png"/><Relationship Id="rId22" Type="http://schemas.openxmlformats.org/officeDocument/2006/relationships/image" Target="../media/image51.png"/><Relationship Id="rId27" Type="http://schemas.openxmlformats.org/officeDocument/2006/relationships/customXml" Target="../ink/ink81.xml"/><Relationship Id="rId30" Type="http://schemas.openxmlformats.org/officeDocument/2006/relationships/image" Target="../media/image55.png"/><Relationship Id="rId35" Type="http://schemas.openxmlformats.org/officeDocument/2006/relationships/customXml" Target="../ink/ink85.xml"/><Relationship Id="rId43" Type="http://schemas.openxmlformats.org/officeDocument/2006/relationships/customXml" Target="../ink/ink89.xml"/><Relationship Id="rId48" Type="http://schemas.openxmlformats.org/officeDocument/2006/relationships/image" Target="../media/image64.png"/><Relationship Id="rId56" Type="http://schemas.openxmlformats.org/officeDocument/2006/relationships/image" Target="../media/image68.png"/><Relationship Id="rId64" Type="http://schemas.openxmlformats.org/officeDocument/2006/relationships/image" Target="../media/image72.png"/><Relationship Id="rId69" Type="http://schemas.openxmlformats.org/officeDocument/2006/relationships/customXml" Target="../ink/ink102.xml"/><Relationship Id="rId77" Type="http://schemas.openxmlformats.org/officeDocument/2006/relationships/image" Target="../media/image41.png"/><Relationship Id="rId8" Type="http://schemas.openxmlformats.org/officeDocument/2006/relationships/image" Target="../media/image610.png"/><Relationship Id="rId51" Type="http://schemas.openxmlformats.org/officeDocument/2006/relationships/customXml" Target="../ink/ink93.xml"/><Relationship Id="rId72" Type="http://schemas.openxmlformats.org/officeDocument/2006/relationships/image" Target="../media/image76.png"/><Relationship Id="rId80" Type="http://schemas.openxmlformats.org/officeDocument/2006/relationships/image" Target="../media/image81.png"/><Relationship Id="rId3" Type="http://schemas.openxmlformats.org/officeDocument/2006/relationships/image" Target="../media/image43.png"/><Relationship Id="rId12" Type="http://schemas.openxmlformats.org/officeDocument/2006/relationships/image" Target="../media/image46.png"/><Relationship Id="rId17" Type="http://schemas.openxmlformats.org/officeDocument/2006/relationships/customXml" Target="../ink/ink76.xml"/><Relationship Id="rId25" Type="http://schemas.openxmlformats.org/officeDocument/2006/relationships/customXml" Target="../ink/ink80.xml"/><Relationship Id="rId33" Type="http://schemas.openxmlformats.org/officeDocument/2006/relationships/customXml" Target="../ink/ink84.xml"/><Relationship Id="rId38" Type="http://schemas.openxmlformats.org/officeDocument/2006/relationships/image" Target="../media/image59.png"/><Relationship Id="rId46" Type="http://schemas.openxmlformats.org/officeDocument/2006/relationships/image" Target="../media/image63.png"/><Relationship Id="rId59" Type="http://schemas.openxmlformats.org/officeDocument/2006/relationships/customXml" Target="../ink/ink97.xml"/><Relationship Id="rId67" Type="http://schemas.openxmlformats.org/officeDocument/2006/relationships/customXml" Target="../ink/ink101.xml"/><Relationship Id="rId20" Type="http://schemas.openxmlformats.org/officeDocument/2006/relationships/image" Target="../media/image50.png"/><Relationship Id="rId41" Type="http://schemas.openxmlformats.org/officeDocument/2006/relationships/customXml" Target="../ink/ink88.xml"/><Relationship Id="rId54" Type="http://schemas.openxmlformats.org/officeDocument/2006/relationships/image" Target="../media/image67.png"/><Relationship Id="rId62" Type="http://schemas.openxmlformats.org/officeDocument/2006/relationships/image" Target="../media/image71.png"/><Relationship Id="rId70" Type="http://schemas.openxmlformats.org/officeDocument/2006/relationships/image" Target="../media/image75.png"/><Relationship Id="rId75" Type="http://schemas.openxmlformats.org/officeDocument/2006/relationships/customXml" Target="../ink/ink105.xml"/><Relationship Id="rId83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0.png"/><Relationship Id="rId15" Type="http://schemas.openxmlformats.org/officeDocument/2006/relationships/customXml" Target="../ink/ink75.xml"/><Relationship Id="rId23" Type="http://schemas.openxmlformats.org/officeDocument/2006/relationships/customXml" Target="../ink/ink79.xml"/><Relationship Id="rId28" Type="http://schemas.openxmlformats.org/officeDocument/2006/relationships/image" Target="../media/image54.png"/><Relationship Id="rId36" Type="http://schemas.openxmlformats.org/officeDocument/2006/relationships/image" Target="../media/image58.png"/><Relationship Id="rId49" Type="http://schemas.openxmlformats.org/officeDocument/2006/relationships/customXml" Target="../ink/ink92.xml"/><Relationship Id="rId57" Type="http://schemas.openxmlformats.org/officeDocument/2006/relationships/customXml" Target="../ink/ink96.xml"/><Relationship Id="rId10" Type="http://schemas.openxmlformats.org/officeDocument/2006/relationships/image" Target="../media/image45.png"/><Relationship Id="rId31" Type="http://schemas.openxmlformats.org/officeDocument/2006/relationships/customXml" Target="../ink/ink83.xml"/><Relationship Id="rId44" Type="http://schemas.openxmlformats.org/officeDocument/2006/relationships/image" Target="../media/image62.png"/><Relationship Id="rId52" Type="http://schemas.openxmlformats.org/officeDocument/2006/relationships/image" Target="../media/image66.png"/><Relationship Id="rId60" Type="http://schemas.openxmlformats.org/officeDocument/2006/relationships/image" Target="../media/image70.png"/><Relationship Id="rId65" Type="http://schemas.openxmlformats.org/officeDocument/2006/relationships/customXml" Target="../ink/ink100.xml"/><Relationship Id="rId73" Type="http://schemas.openxmlformats.org/officeDocument/2006/relationships/customXml" Target="../ink/ink104.xml"/><Relationship Id="rId78" Type="http://schemas.openxmlformats.org/officeDocument/2006/relationships/image" Target="../media/image79.png"/><Relationship Id="rId81" Type="http://schemas.openxmlformats.org/officeDocument/2006/relationships/image" Target="../media/image82.png"/><Relationship Id="rId4" Type="http://schemas.openxmlformats.org/officeDocument/2006/relationships/customXml" Target="../ink/ink71.xml"/><Relationship Id="rId9" Type="http://schemas.openxmlformats.org/officeDocument/2006/relationships/customXml" Target="../ink/ink72.xml"/><Relationship Id="rId13" Type="http://schemas.openxmlformats.org/officeDocument/2006/relationships/customXml" Target="../ink/ink74.xml"/><Relationship Id="rId18" Type="http://schemas.openxmlformats.org/officeDocument/2006/relationships/image" Target="../media/image49.png"/><Relationship Id="rId39" Type="http://schemas.openxmlformats.org/officeDocument/2006/relationships/customXml" Target="../ink/ink87.xml"/><Relationship Id="rId34" Type="http://schemas.openxmlformats.org/officeDocument/2006/relationships/image" Target="../media/image57.png"/><Relationship Id="rId50" Type="http://schemas.openxmlformats.org/officeDocument/2006/relationships/image" Target="../media/image65.png"/><Relationship Id="rId55" Type="http://schemas.openxmlformats.org/officeDocument/2006/relationships/customXml" Target="../ink/ink95.xml"/><Relationship Id="rId76" Type="http://schemas.openxmlformats.org/officeDocument/2006/relationships/image" Target="../media/image78.png"/><Relationship Id="rId7" Type="http://schemas.openxmlformats.org/officeDocument/2006/relationships/image" Target="../media/image510.png"/><Relationship Id="rId71" Type="http://schemas.openxmlformats.org/officeDocument/2006/relationships/customXml" Target="../ink/ink103.xml"/><Relationship Id="rId2" Type="http://schemas.openxmlformats.org/officeDocument/2006/relationships/customXml" Target="../ink/ink70.xml"/><Relationship Id="rId29" Type="http://schemas.openxmlformats.org/officeDocument/2006/relationships/customXml" Target="../ink/ink82.xml"/><Relationship Id="rId24" Type="http://schemas.openxmlformats.org/officeDocument/2006/relationships/image" Target="../media/image52.png"/><Relationship Id="rId40" Type="http://schemas.openxmlformats.org/officeDocument/2006/relationships/image" Target="../media/image60.png"/><Relationship Id="rId45" Type="http://schemas.openxmlformats.org/officeDocument/2006/relationships/customXml" Target="../ink/ink90.xml"/><Relationship Id="rId66" Type="http://schemas.openxmlformats.org/officeDocument/2006/relationships/image" Target="../media/image7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3D414C25-B3BB-DA41-8668-7CE1C8264CA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03834748"/>
                  </p:ext>
                </p:extLst>
              </p:nvPr>
            </p:nvGraphicFramePr>
            <p:xfrm>
              <a:off x="1542900" y="836624"/>
              <a:ext cx="8611193" cy="266680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434216">
                      <a:extLst>
                        <a:ext uri="{9D8B030D-6E8A-4147-A177-3AD203B41FA5}">
                          <a16:colId xmlns:a16="http://schemas.microsoft.com/office/drawing/2014/main" val="1842667862"/>
                        </a:ext>
                      </a:extLst>
                    </a:gridCol>
                    <a:gridCol w="1892596">
                      <a:extLst>
                        <a:ext uri="{9D8B030D-6E8A-4147-A177-3AD203B41FA5}">
                          <a16:colId xmlns:a16="http://schemas.microsoft.com/office/drawing/2014/main" val="3328190295"/>
                        </a:ext>
                      </a:extLst>
                    </a:gridCol>
                    <a:gridCol w="2679404">
                      <a:extLst>
                        <a:ext uri="{9D8B030D-6E8A-4147-A177-3AD203B41FA5}">
                          <a16:colId xmlns:a16="http://schemas.microsoft.com/office/drawing/2014/main" val="2807003712"/>
                        </a:ext>
                      </a:extLst>
                    </a:gridCol>
                    <a:gridCol w="2604977">
                      <a:extLst>
                        <a:ext uri="{9D8B030D-6E8A-4147-A177-3AD203B41FA5}">
                          <a16:colId xmlns:a16="http://schemas.microsoft.com/office/drawing/2014/main" val="3403946577"/>
                        </a:ext>
                      </a:extLst>
                    </a:gridCol>
                  </a:tblGrid>
                  <a:tr h="590141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/>
                            <a:t>Decision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84974624"/>
                      </a:ext>
                    </a:extLst>
                  </a:tr>
                  <a:tr h="904465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baseline="0" dirty="0"/>
                            <a:t>Reject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1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baseline="0" smtClean="0"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US" sz="2400" b="1" i="1" baseline="0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endParaRPr lang="en-US" sz="24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baseline="0" dirty="0"/>
                            <a:t>Do not reject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1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baseline="0" smtClean="0"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US" sz="2400" b="1" i="1" baseline="0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endParaRPr lang="en-US" sz="24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50535847"/>
                      </a:ext>
                    </a:extLst>
                  </a:tr>
                  <a:tr h="590141">
                    <a:tc rowSpan="2">
                      <a:txBody>
                        <a:bodyPr/>
                        <a:lstStyle/>
                        <a:p>
                          <a:pPr algn="l"/>
                          <a:r>
                            <a:rPr lang="en-US" sz="2400" b="1" dirty="0"/>
                            <a:t>Reality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1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baseline="0" smtClean="0"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US" sz="2400" b="1" i="1" baseline="0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b="1" baseline="0" dirty="0"/>
                            <a:t> is true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Type I error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No error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3205695"/>
                      </a:ext>
                    </a:extLst>
                  </a:tr>
                  <a:tr h="582057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1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baseline="0" smtClean="0"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US" sz="2400" b="1" i="1" baseline="0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b="1" baseline="0" dirty="0"/>
                            <a:t> is false</a:t>
                          </a:r>
                          <a:endParaRPr lang="en-US" sz="24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No error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Type II error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4791213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3D414C25-B3BB-DA41-8668-7CE1C8264CA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03834748"/>
                  </p:ext>
                </p:extLst>
              </p:nvPr>
            </p:nvGraphicFramePr>
            <p:xfrm>
              <a:off x="1542900" y="836624"/>
              <a:ext cx="8611193" cy="266680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434216">
                      <a:extLst>
                        <a:ext uri="{9D8B030D-6E8A-4147-A177-3AD203B41FA5}">
                          <a16:colId xmlns:a16="http://schemas.microsoft.com/office/drawing/2014/main" val="1842667862"/>
                        </a:ext>
                      </a:extLst>
                    </a:gridCol>
                    <a:gridCol w="1892596">
                      <a:extLst>
                        <a:ext uri="{9D8B030D-6E8A-4147-A177-3AD203B41FA5}">
                          <a16:colId xmlns:a16="http://schemas.microsoft.com/office/drawing/2014/main" val="3328190295"/>
                        </a:ext>
                      </a:extLst>
                    </a:gridCol>
                    <a:gridCol w="2679404">
                      <a:extLst>
                        <a:ext uri="{9D8B030D-6E8A-4147-A177-3AD203B41FA5}">
                          <a16:colId xmlns:a16="http://schemas.microsoft.com/office/drawing/2014/main" val="2807003712"/>
                        </a:ext>
                      </a:extLst>
                    </a:gridCol>
                    <a:gridCol w="2604977">
                      <a:extLst>
                        <a:ext uri="{9D8B030D-6E8A-4147-A177-3AD203B41FA5}">
                          <a16:colId xmlns:a16="http://schemas.microsoft.com/office/drawing/2014/main" val="3403946577"/>
                        </a:ext>
                      </a:extLst>
                    </a:gridCol>
                  </a:tblGrid>
                  <a:tr h="590141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/>
                            <a:t>Decision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84974624"/>
                      </a:ext>
                    </a:extLst>
                  </a:tr>
                  <a:tr h="904465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3585" t="-66197" r="-96698" b="-1408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31220" t="-66197" b="-1408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50535847"/>
                      </a:ext>
                    </a:extLst>
                  </a:tr>
                  <a:tr h="590141">
                    <a:tc rowSpan="2">
                      <a:txBody>
                        <a:bodyPr/>
                        <a:lstStyle/>
                        <a:p>
                          <a:pPr algn="l"/>
                          <a:r>
                            <a:rPr lang="en-US" sz="2400" b="1" dirty="0"/>
                            <a:t>Reality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5839" t="-251064" r="-279866" b="-1127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Type I error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No error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3205695"/>
                      </a:ext>
                    </a:extLst>
                  </a:tr>
                  <a:tr h="582057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5839" t="-358696" r="-279866" b="-152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No error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Type II error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4791213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44849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BF4575-9F64-3A49-9D94-FBB30C2D2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8931"/>
            <a:ext cx="12192000" cy="5040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744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3CDEDD-1CAD-8E4E-B87E-FF1352F3C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8931"/>
            <a:ext cx="12192000" cy="5040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972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8A9C91D-42D2-F540-980C-8EB95ECA0FFD}"/>
                  </a:ext>
                </a:extLst>
              </p14:cNvPr>
              <p14:cNvContentPartPr/>
              <p14:nvPr/>
            </p14:nvContentPartPr>
            <p14:xfrm>
              <a:off x="1236625" y="499730"/>
              <a:ext cx="5896080" cy="21920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8A9C91D-42D2-F540-980C-8EB95ECA0FF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17544" y="480650"/>
                <a:ext cx="5933882" cy="222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B7571C1-19E6-EE40-A57B-F423E91BE2FA}"/>
                  </a:ext>
                </a:extLst>
              </p14:cNvPr>
              <p14:cNvContentPartPr/>
              <p14:nvPr/>
            </p14:nvContentPartPr>
            <p14:xfrm>
              <a:off x="4672022" y="3626943"/>
              <a:ext cx="5896080" cy="21920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B7571C1-19E6-EE40-A57B-F423E91BE2F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52941" y="3607863"/>
                <a:ext cx="5933882" cy="2229840"/>
              </a:xfrm>
              <a:prstGeom prst="rect">
                <a:avLst/>
              </a:prstGeom>
            </p:spPr>
          </p:pic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6AE11E3-0EF8-F64D-BD2B-786BD59BAB14}"/>
              </a:ext>
            </a:extLst>
          </p:cNvPr>
          <p:cNvCxnSpPr/>
          <p:nvPr/>
        </p:nvCxnSpPr>
        <p:spPr>
          <a:xfrm>
            <a:off x="765544" y="2934586"/>
            <a:ext cx="1064319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BAD3A3B-071D-7D4A-9843-1FDD1F797B8A}"/>
              </a:ext>
            </a:extLst>
          </p:cNvPr>
          <p:cNvCxnSpPr/>
          <p:nvPr/>
        </p:nvCxnSpPr>
        <p:spPr>
          <a:xfrm>
            <a:off x="765543" y="6010940"/>
            <a:ext cx="1064319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8C51D8-3218-494E-8E2A-6ABAF2D65CA4}"/>
              </a:ext>
            </a:extLst>
          </p:cNvPr>
          <p:cNvCxnSpPr>
            <a:cxnSpLocks/>
          </p:cNvCxnSpPr>
          <p:nvPr/>
        </p:nvCxnSpPr>
        <p:spPr>
          <a:xfrm>
            <a:off x="5996762" y="1786270"/>
            <a:ext cx="0" cy="4572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21564AF-371A-EC49-BC23-B38B38273058}"/>
                  </a:ext>
                </a:extLst>
              </p:cNvPr>
              <p:cNvSpPr txBox="1"/>
              <p:nvPr/>
            </p:nvSpPr>
            <p:spPr>
              <a:xfrm>
                <a:off x="5996762" y="3043323"/>
                <a:ext cx="202959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=6.5 </m:t>
                      </m:r>
                      <m:r>
                        <m:rPr>
                          <m:nor/>
                        </m:rPr>
                        <a:rPr lang="en-US" sz="20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mmol</m:t>
                      </m:r>
                      <m:r>
                        <m:rPr>
                          <m:nor/>
                        </m:rPr>
                        <a:rPr lang="en-US" sz="20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m:rPr>
                          <m:nor/>
                        </m:rPr>
                        <a:rPr lang="en-US" sz="20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21564AF-371A-EC49-BC23-B38B382730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6762" y="3043323"/>
                <a:ext cx="2029595" cy="400110"/>
              </a:xfrm>
              <a:prstGeom prst="rect">
                <a:avLst/>
              </a:prstGeom>
              <a:blipFill>
                <a:blip r:embed="rId6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A026678-5712-4B46-964D-D231915BDB07}"/>
                  </a:ext>
                </a:extLst>
              </p:cNvPr>
              <p:cNvSpPr txBox="1"/>
              <p:nvPr/>
            </p:nvSpPr>
            <p:spPr>
              <a:xfrm>
                <a:off x="8535038" y="3828185"/>
                <a:ext cx="66556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A026678-5712-4B46-964D-D231915BDB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5038" y="3828185"/>
                <a:ext cx="665567" cy="523220"/>
              </a:xfrm>
              <a:prstGeom prst="rect">
                <a:avLst/>
              </a:prstGeom>
              <a:blipFill>
                <a:blip r:embed="rId7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9BD2206-016F-174C-BFF6-21DA639FBE82}"/>
                  </a:ext>
                </a:extLst>
              </p:cNvPr>
              <p:cNvSpPr txBox="1"/>
              <p:nvPr/>
            </p:nvSpPr>
            <p:spPr>
              <a:xfrm>
                <a:off x="2195071" y="1011564"/>
                <a:ext cx="67383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9BD2206-016F-174C-BFF6-21DA639FBE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071" y="1011564"/>
                <a:ext cx="673839" cy="523220"/>
              </a:xfrm>
              <a:prstGeom prst="rect">
                <a:avLst/>
              </a:prstGeom>
              <a:blipFill>
                <a:blip r:embed="rId8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TextBox 98">
            <a:extLst>
              <a:ext uri="{FF2B5EF4-FFF2-40B4-BE49-F238E27FC236}">
                <a16:creationId xmlns:a16="http://schemas.microsoft.com/office/drawing/2014/main" id="{01C646E5-DF23-6241-97B4-B9B29BDD70BA}"/>
              </a:ext>
            </a:extLst>
          </p:cNvPr>
          <p:cNvSpPr txBox="1"/>
          <p:nvPr/>
        </p:nvSpPr>
        <p:spPr>
          <a:xfrm>
            <a:off x="9632222" y="2575236"/>
            <a:ext cx="17765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Blood glucose level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B94CF9D-C4AB-EB4A-9F67-5E31F64CD09A}"/>
              </a:ext>
            </a:extLst>
          </p:cNvPr>
          <p:cNvSpPr txBox="1"/>
          <p:nvPr/>
        </p:nvSpPr>
        <p:spPr>
          <a:xfrm>
            <a:off x="8310213" y="3540822"/>
            <a:ext cx="2015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BGL for diabetics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D7B2E18-738B-C347-8ABC-31C226B771FF}"/>
              </a:ext>
            </a:extLst>
          </p:cNvPr>
          <p:cNvSpPr txBox="1"/>
          <p:nvPr/>
        </p:nvSpPr>
        <p:spPr>
          <a:xfrm>
            <a:off x="1213113" y="376223"/>
            <a:ext cx="2015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accent1"/>
                </a:solidFill>
              </a:rPr>
              <a:t>BGL for nondiabetics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44415CC0-2EFA-5643-B7DC-940090A2379A}"/>
                  </a:ext>
                </a:extLst>
              </p:cNvPr>
              <p:cNvSpPr txBox="1"/>
              <p:nvPr/>
            </p:nvSpPr>
            <p:spPr>
              <a:xfrm>
                <a:off x="6007394" y="6086712"/>
                <a:ext cx="202959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=6.5 </m:t>
                      </m:r>
                      <m:r>
                        <m:rPr>
                          <m:nor/>
                        </m:rPr>
                        <a:rPr lang="en-US" sz="20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mmol</m:t>
                      </m:r>
                      <m:r>
                        <m:rPr>
                          <m:nor/>
                        </m:rPr>
                        <a:rPr lang="en-US" sz="20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m:rPr>
                          <m:nor/>
                        </m:rPr>
                        <a:rPr lang="en-US" sz="20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44415CC0-2EFA-5643-B7DC-940090A237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7394" y="6086712"/>
                <a:ext cx="2029595" cy="400110"/>
              </a:xfrm>
              <a:prstGeom prst="rect">
                <a:avLst/>
              </a:prstGeom>
              <a:blipFill>
                <a:blip r:embed="rId9"/>
                <a:stretch>
                  <a:fillRect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6247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8A9C91D-42D2-F540-980C-8EB95ECA0FFD}"/>
                  </a:ext>
                </a:extLst>
              </p14:cNvPr>
              <p14:cNvContentPartPr/>
              <p14:nvPr/>
            </p14:nvContentPartPr>
            <p14:xfrm>
              <a:off x="1236625" y="499730"/>
              <a:ext cx="5896080" cy="21920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8A9C91D-42D2-F540-980C-8EB95ECA0FF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17544" y="480650"/>
                <a:ext cx="5933882" cy="222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B7571C1-19E6-EE40-A57B-F423E91BE2FA}"/>
                  </a:ext>
                </a:extLst>
              </p14:cNvPr>
              <p14:cNvContentPartPr/>
              <p14:nvPr/>
            </p14:nvContentPartPr>
            <p14:xfrm>
              <a:off x="4672022" y="3626943"/>
              <a:ext cx="5896080" cy="21920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B7571C1-19E6-EE40-A57B-F423E91BE2F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52941" y="3607863"/>
                <a:ext cx="5933882" cy="2229840"/>
              </a:xfrm>
              <a:prstGeom prst="rect">
                <a:avLst/>
              </a:prstGeom>
            </p:spPr>
          </p:pic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6AE11E3-0EF8-F64D-BD2B-786BD59BAB14}"/>
              </a:ext>
            </a:extLst>
          </p:cNvPr>
          <p:cNvCxnSpPr/>
          <p:nvPr/>
        </p:nvCxnSpPr>
        <p:spPr>
          <a:xfrm>
            <a:off x="765544" y="2934586"/>
            <a:ext cx="1064319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BAD3A3B-071D-7D4A-9843-1FDD1F797B8A}"/>
              </a:ext>
            </a:extLst>
          </p:cNvPr>
          <p:cNvCxnSpPr/>
          <p:nvPr/>
        </p:nvCxnSpPr>
        <p:spPr>
          <a:xfrm>
            <a:off x="765543" y="6010940"/>
            <a:ext cx="1064319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8C51D8-3218-494E-8E2A-6ABAF2D65CA4}"/>
              </a:ext>
            </a:extLst>
          </p:cNvPr>
          <p:cNvCxnSpPr>
            <a:cxnSpLocks/>
          </p:cNvCxnSpPr>
          <p:nvPr/>
        </p:nvCxnSpPr>
        <p:spPr>
          <a:xfrm>
            <a:off x="5996762" y="1786270"/>
            <a:ext cx="0" cy="4572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21564AF-371A-EC49-BC23-B38B38273058}"/>
                  </a:ext>
                </a:extLst>
              </p:cNvPr>
              <p:cNvSpPr txBox="1"/>
              <p:nvPr/>
            </p:nvSpPr>
            <p:spPr>
              <a:xfrm>
                <a:off x="5996762" y="3043323"/>
                <a:ext cx="202959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=6.5 </m:t>
                      </m:r>
                      <m:r>
                        <m:rPr>
                          <m:nor/>
                        </m:rPr>
                        <a:rPr lang="en-US" sz="20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mmol</m:t>
                      </m:r>
                      <m:r>
                        <m:rPr>
                          <m:nor/>
                        </m:rPr>
                        <a:rPr lang="en-US" sz="20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m:rPr>
                          <m:nor/>
                        </m:rPr>
                        <a:rPr lang="en-US" sz="20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21564AF-371A-EC49-BC23-B38B382730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6762" y="3043323"/>
                <a:ext cx="2029595" cy="400110"/>
              </a:xfrm>
              <a:prstGeom prst="rect">
                <a:avLst/>
              </a:prstGeom>
              <a:blipFill>
                <a:blip r:embed="rId6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A026678-5712-4B46-964D-D231915BDB07}"/>
                  </a:ext>
                </a:extLst>
              </p:cNvPr>
              <p:cNvSpPr txBox="1"/>
              <p:nvPr/>
            </p:nvSpPr>
            <p:spPr>
              <a:xfrm>
                <a:off x="8535038" y="3828185"/>
                <a:ext cx="66556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A026678-5712-4B46-964D-D231915BDB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5038" y="3828185"/>
                <a:ext cx="665567" cy="523220"/>
              </a:xfrm>
              <a:prstGeom prst="rect">
                <a:avLst/>
              </a:prstGeom>
              <a:blipFill>
                <a:blip r:embed="rId7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9BD2206-016F-174C-BFF6-21DA639FBE82}"/>
                  </a:ext>
                </a:extLst>
              </p:cNvPr>
              <p:cNvSpPr txBox="1"/>
              <p:nvPr/>
            </p:nvSpPr>
            <p:spPr>
              <a:xfrm>
                <a:off x="2195071" y="1011564"/>
                <a:ext cx="67383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9BD2206-016F-174C-BFF6-21DA639FBE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071" y="1011564"/>
                <a:ext cx="673839" cy="523220"/>
              </a:xfrm>
              <a:prstGeom prst="rect">
                <a:avLst/>
              </a:prstGeom>
              <a:blipFill>
                <a:blip r:embed="rId8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EE131BF6-F73E-7749-899F-EEC46AAB7002}"/>
              </a:ext>
            </a:extLst>
          </p:cNvPr>
          <p:cNvGrpSpPr/>
          <p:nvPr/>
        </p:nvGrpSpPr>
        <p:grpSpPr>
          <a:xfrm>
            <a:off x="6019744" y="2457033"/>
            <a:ext cx="1191600" cy="477720"/>
            <a:chOff x="6019744" y="2457033"/>
            <a:chExt cx="1191600" cy="477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5569583-1258-7541-B8F7-7D621AC3E6BB}"/>
                    </a:ext>
                  </a:extLst>
                </p14:cNvPr>
                <p14:cNvContentPartPr/>
                <p14:nvPr/>
              </p14:nvContentPartPr>
              <p14:xfrm>
                <a:off x="6019744" y="2457033"/>
                <a:ext cx="128520" cy="838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5569583-1258-7541-B8F7-7D621AC3E6B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010744" y="2448033"/>
                  <a:ext cx="14616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161CD58-0D22-3642-A9AC-384B69322827}"/>
                    </a:ext>
                  </a:extLst>
                </p14:cNvPr>
                <p14:cNvContentPartPr/>
                <p14:nvPr/>
              </p14:nvContentPartPr>
              <p14:xfrm>
                <a:off x="6030184" y="2578353"/>
                <a:ext cx="287640" cy="1609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161CD58-0D22-3642-A9AC-384B6932282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021173" y="2569353"/>
                  <a:ext cx="305302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C8E20AF-029E-6B49-B2E7-C709ED1B6CD6}"/>
                    </a:ext>
                  </a:extLst>
                </p14:cNvPr>
                <p14:cNvContentPartPr/>
                <p14:nvPr/>
              </p14:nvContentPartPr>
              <p14:xfrm>
                <a:off x="6163024" y="2599233"/>
                <a:ext cx="380880" cy="2797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C8E20AF-029E-6B49-B2E7-C709ED1B6CD6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154024" y="2590233"/>
                  <a:ext cx="39852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8E8C57A-544C-9E4A-9907-4EE0BB0F4A01}"/>
                    </a:ext>
                  </a:extLst>
                </p14:cNvPr>
                <p14:cNvContentPartPr/>
                <p14:nvPr/>
              </p14:nvContentPartPr>
              <p14:xfrm>
                <a:off x="6493144" y="2671953"/>
                <a:ext cx="326160" cy="2628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8E8C57A-544C-9E4A-9907-4EE0BB0F4A01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484144" y="2662941"/>
                  <a:ext cx="343800" cy="28046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DB29FD6-F950-3F4D-9819-0840BCA7EE25}"/>
                    </a:ext>
                  </a:extLst>
                </p14:cNvPr>
                <p14:cNvContentPartPr/>
                <p14:nvPr/>
              </p14:nvContentPartPr>
              <p14:xfrm>
                <a:off x="6812824" y="2692113"/>
                <a:ext cx="275760" cy="1713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DB29FD6-F950-3F4D-9819-0840BCA7EE25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803824" y="2683113"/>
                  <a:ext cx="29340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D535087-B1B7-8242-9807-CB4A4C248350}"/>
                    </a:ext>
                  </a:extLst>
                </p14:cNvPr>
                <p14:cNvContentPartPr/>
                <p14:nvPr/>
              </p14:nvContentPartPr>
              <p14:xfrm>
                <a:off x="7082464" y="2811273"/>
                <a:ext cx="128880" cy="957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D535087-B1B7-8242-9807-CB4A4C248350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073489" y="2802273"/>
                  <a:ext cx="146471" cy="113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2284BEE-DB16-8B4A-978E-457A4081DBCC}"/>
              </a:ext>
            </a:extLst>
          </p:cNvPr>
          <p:cNvGrpSpPr/>
          <p:nvPr/>
        </p:nvGrpSpPr>
        <p:grpSpPr>
          <a:xfrm>
            <a:off x="6091744" y="3794433"/>
            <a:ext cx="4268520" cy="2266200"/>
            <a:chOff x="6091744" y="3794433"/>
            <a:chExt cx="4268520" cy="226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5997E4C5-5D7D-B743-B54C-F7C04260E292}"/>
                    </a:ext>
                  </a:extLst>
                </p14:cNvPr>
                <p14:cNvContentPartPr/>
                <p14:nvPr/>
              </p14:nvContentPartPr>
              <p14:xfrm>
                <a:off x="6091744" y="3794433"/>
                <a:ext cx="1675080" cy="13982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5997E4C5-5D7D-B743-B54C-F7C04260E29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082746" y="3785433"/>
                  <a:ext cx="1692716" cy="141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29F44ADD-6706-A742-8DEE-06FB8A0D8A44}"/>
                    </a:ext>
                  </a:extLst>
                </p14:cNvPr>
                <p14:cNvContentPartPr/>
                <p14:nvPr/>
              </p14:nvContentPartPr>
              <p14:xfrm>
                <a:off x="6113344" y="4079553"/>
                <a:ext cx="2075040" cy="14486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29F44ADD-6706-A742-8DEE-06FB8A0D8A44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104344" y="4070553"/>
                  <a:ext cx="2092680" cy="146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8A4A46B-06C2-7E4C-B49A-F6C0226E4162}"/>
                    </a:ext>
                  </a:extLst>
                </p14:cNvPr>
                <p14:cNvContentPartPr/>
                <p14:nvPr/>
              </p14:nvContentPartPr>
              <p14:xfrm>
                <a:off x="6106864" y="4374393"/>
                <a:ext cx="2439720" cy="15220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8A4A46B-06C2-7E4C-B49A-F6C0226E416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097864" y="4365393"/>
                  <a:ext cx="2457360" cy="153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F2819E3B-EDF1-5E4B-B516-2BB677EDCC6C}"/>
                    </a:ext>
                  </a:extLst>
                </p14:cNvPr>
                <p14:cNvContentPartPr/>
                <p14:nvPr/>
              </p14:nvContentPartPr>
              <p14:xfrm>
                <a:off x="6634624" y="4825113"/>
                <a:ext cx="2112120" cy="11732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F2819E3B-EDF1-5E4B-B516-2BB677EDCC6C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625624" y="4816113"/>
                  <a:ext cx="2129760" cy="11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52438F5B-5F19-CE4F-980C-C6A6048421BF}"/>
                    </a:ext>
                  </a:extLst>
                </p14:cNvPr>
                <p14:cNvContentPartPr/>
                <p14:nvPr/>
              </p14:nvContentPartPr>
              <p14:xfrm>
                <a:off x="7817944" y="5233713"/>
                <a:ext cx="1211400" cy="7747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52438F5B-5F19-CE4F-980C-C6A6048421BF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808941" y="5224713"/>
                  <a:ext cx="1229045" cy="79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B776D5C-B2BC-214B-85F9-E22A22A35CFA}"/>
                    </a:ext>
                  </a:extLst>
                </p14:cNvPr>
                <p14:cNvContentPartPr/>
                <p14:nvPr/>
              </p14:nvContentPartPr>
              <p14:xfrm>
                <a:off x="8868064" y="5586873"/>
                <a:ext cx="611280" cy="4737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B776D5C-B2BC-214B-85F9-E22A22A35CFA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859064" y="5577873"/>
                  <a:ext cx="628920" cy="49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822B273F-B93F-104C-B0C7-9AF02271DAB9}"/>
                    </a:ext>
                  </a:extLst>
                </p14:cNvPr>
                <p14:cNvContentPartPr/>
                <p14:nvPr/>
              </p14:nvContentPartPr>
              <p14:xfrm>
                <a:off x="9663664" y="5792433"/>
                <a:ext cx="159120" cy="1353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822B273F-B93F-104C-B0C7-9AF02271DAB9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654664" y="5783433"/>
                  <a:ext cx="17676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04F6CB8-F676-6B48-B0F1-F4EF5F707AE2}"/>
                    </a:ext>
                  </a:extLst>
                </p14:cNvPr>
                <p14:cNvContentPartPr/>
                <p14:nvPr/>
              </p14:nvContentPartPr>
              <p14:xfrm>
                <a:off x="10172344" y="5792073"/>
                <a:ext cx="187920" cy="1576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C04F6CB8-F676-6B48-B0F1-F4EF5F707AE2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0163344" y="5783073"/>
                  <a:ext cx="205560" cy="175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060E2421-27E0-F443-B685-989B13E67045}"/>
              </a:ext>
            </a:extLst>
          </p:cNvPr>
          <p:cNvGrpSpPr/>
          <p:nvPr/>
        </p:nvGrpSpPr>
        <p:grpSpPr>
          <a:xfrm>
            <a:off x="5126944" y="5313993"/>
            <a:ext cx="836280" cy="685800"/>
            <a:chOff x="5126944" y="5313993"/>
            <a:chExt cx="836280" cy="685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C6B6A6D7-14B1-3F4C-9B9A-D2230FC61624}"/>
                    </a:ext>
                  </a:extLst>
                </p14:cNvPr>
                <p14:cNvContentPartPr/>
                <p14:nvPr/>
              </p14:nvContentPartPr>
              <p14:xfrm>
                <a:off x="5711944" y="5313993"/>
                <a:ext cx="251280" cy="2275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C6B6A6D7-14B1-3F4C-9B9A-D2230FC61624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5702944" y="5304993"/>
                  <a:ext cx="26892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0099FBF8-F2DF-3B45-9CC2-E4D8246EC525}"/>
                    </a:ext>
                  </a:extLst>
                </p14:cNvPr>
                <p14:cNvContentPartPr/>
                <p14:nvPr/>
              </p14:nvContentPartPr>
              <p14:xfrm>
                <a:off x="5548864" y="5501193"/>
                <a:ext cx="366840" cy="2826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0099FBF8-F2DF-3B45-9CC2-E4D8246EC52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539864" y="5492193"/>
                  <a:ext cx="38448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DA7F2F1-44B6-FA49-9972-6AC6DE5C00BD}"/>
                    </a:ext>
                  </a:extLst>
                </p14:cNvPr>
                <p14:cNvContentPartPr/>
                <p14:nvPr/>
              </p14:nvContentPartPr>
              <p14:xfrm>
                <a:off x="5401984" y="5666073"/>
                <a:ext cx="328680" cy="2656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DA7F2F1-44B6-FA49-9972-6AC6DE5C00BD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392984" y="5657073"/>
                  <a:ext cx="34632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DF501909-B632-8F47-811D-61EFD12D3F3A}"/>
                    </a:ext>
                  </a:extLst>
                </p14:cNvPr>
                <p14:cNvContentPartPr/>
                <p14:nvPr/>
              </p14:nvContentPartPr>
              <p14:xfrm>
                <a:off x="5126944" y="5828433"/>
                <a:ext cx="228960" cy="1713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DF501909-B632-8F47-811D-61EFD12D3F3A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117944" y="5819433"/>
                  <a:ext cx="246600" cy="18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7DC031FF-5164-4B4F-9F10-AB67012A97D1}"/>
              </a:ext>
            </a:extLst>
          </p:cNvPr>
          <p:cNvGrpSpPr/>
          <p:nvPr/>
        </p:nvGrpSpPr>
        <p:grpSpPr>
          <a:xfrm>
            <a:off x="1900624" y="588273"/>
            <a:ext cx="4053240" cy="2358720"/>
            <a:chOff x="1900624" y="588273"/>
            <a:chExt cx="4053240" cy="23587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5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3D5614AB-54D3-714D-8643-966911937BF1}"/>
                    </a:ext>
                  </a:extLst>
                </p14:cNvPr>
                <p14:cNvContentPartPr/>
                <p14:nvPr/>
              </p14:nvContentPartPr>
              <p14:xfrm>
                <a:off x="4144144" y="588273"/>
                <a:ext cx="1683360" cy="23313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3D5614AB-54D3-714D-8643-966911937BF1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126144" y="480290"/>
                  <a:ext cx="1719000" cy="254696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7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838838D9-7F43-134F-B3CD-FA303D3FDF88}"/>
                    </a:ext>
                  </a:extLst>
                </p14:cNvPr>
                <p14:cNvContentPartPr/>
                <p14:nvPr/>
              </p14:nvContentPartPr>
              <p14:xfrm>
                <a:off x="4926064" y="1050873"/>
                <a:ext cx="1027800" cy="16318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838838D9-7F43-134F-B3CD-FA303D3FDF88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908064" y="942873"/>
                  <a:ext cx="1063440" cy="18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9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4B852020-D3E1-A14E-B9AE-455BB6834A06}"/>
                    </a:ext>
                  </a:extLst>
                </p14:cNvPr>
                <p14:cNvContentPartPr/>
                <p14:nvPr/>
              </p14:nvContentPartPr>
              <p14:xfrm>
                <a:off x="3856504" y="765393"/>
                <a:ext cx="1637640" cy="210924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4B852020-D3E1-A14E-B9AE-455BB6834A06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838508" y="657393"/>
                  <a:ext cx="1673272" cy="232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1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AC9EC9CC-7852-E04B-A54E-76549CB9658B}"/>
                    </a:ext>
                  </a:extLst>
                </p14:cNvPr>
                <p14:cNvContentPartPr/>
                <p14:nvPr/>
              </p14:nvContentPartPr>
              <p14:xfrm>
                <a:off x="3545104" y="914073"/>
                <a:ext cx="1470600" cy="20156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AC9EC9CC-7852-E04B-A54E-76549CB9658B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527104" y="806073"/>
                  <a:ext cx="1506240" cy="223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3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D29331F6-95B2-A740-A9F0-A9988CC135C6}"/>
                    </a:ext>
                  </a:extLst>
                </p14:cNvPr>
                <p14:cNvContentPartPr/>
                <p14:nvPr/>
              </p14:nvContentPartPr>
              <p14:xfrm>
                <a:off x="3306784" y="1244553"/>
                <a:ext cx="930960" cy="16930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D29331F6-95B2-A740-A9F0-A9988CC135C6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288784" y="1136530"/>
                  <a:ext cx="966600" cy="190876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5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C376F311-461B-3A47-B435-EF4C0B689F58}"/>
                    </a:ext>
                  </a:extLst>
                </p14:cNvPr>
                <p14:cNvContentPartPr/>
                <p14:nvPr/>
              </p14:nvContentPartPr>
              <p14:xfrm>
                <a:off x="3025264" y="1573233"/>
                <a:ext cx="859680" cy="13197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C376F311-461B-3A47-B435-EF4C0B689F58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3007264" y="1465233"/>
                  <a:ext cx="895320" cy="153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7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7386B38D-507A-394F-B9EB-2878EE5F193B}"/>
                    </a:ext>
                  </a:extLst>
                </p14:cNvPr>
                <p14:cNvContentPartPr/>
                <p14:nvPr/>
              </p14:nvContentPartPr>
              <p14:xfrm>
                <a:off x="2744464" y="1882113"/>
                <a:ext cx="786240" cy="100692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7386B38D-507A-394F-B9EB-2878EE5F193B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2726464" y="1774113"/>
                  <a:ext cx="821880" cy="12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9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9A6F2328-7DBB-7648-97B6-0709E9D9F440}"/>
                    </a:ext>
                  </a:extLst>
                </p14:cNvPr>
                <p14:cNvContentPartPr/>
                <p14:nvPr/>
              </p14:nvContentPartPr>
              <p14:xfrm>
                <a:off x="2435584" y="2093793"/>
                <a:ext cx="486360" cy="62100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9A6F2328-7DBB-7648-97B6-0709E9D9F440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2417584" y="1985856"/>
                  <a:ext cx="522000" cy="83651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1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040F4ADE-1E6A-5A49-B84C-24583F9FB8A6}"/>
                    </a:ext>
                  </a:extLst>
                </p14:cNvPr>
                <p14:cNvContentPartPr/>
                <p14:nvPr/>
              </p14:nvContentPartPr>
              <p14:xfrm>
                <a:off x="2223544" y="2463873"/>
                <a:ext cx="385200" cy="48312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040F4ADE-1E6A-5A49-B84C-24583F9FB8A6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2205544" y="2355792"/>
                  <a:ext cx="420840" cy="6989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3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37E9DC5E-77EA-4342-80B6-1A2A672287B0}"/>
                    </a:ext>
                  </a:extLst>
                </p14:cNvPr>
                <p14:cNvContentPartPr/>
                <p14:nvPr/>
              </p14:nvContentPartPr>
              <p14:xfrm>
                <a:off x="1900624" y="2655393"/>
                <a:ext cx="216000" cy="24984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37E9DC5E-77EA-4342-80B6-1A2A672287B0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882654" y="2547393"/>
                  <a:ext cx="251581" cy="4654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01C646E5-DF23-6241-97B4-B9B29BDD70BA}"/>
              </a:ext>
            </a:extLst>
          </p:cNvPr>
          <p:cNvSpPr txBox="1"/>
          <p:nvPr/>
        </p:nvSpPr>
        <p:spPr>
          <a:xfrm>
            <a:off x="9632222" y="2575236"/>
            <a:ext cx="17765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Blood glucose level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B94CF9D-C4AB-EB4A-9F67-5E31F64CD09A}"/>
              </a:ext>
            </a:extLst>
          </p:cNvPr>
          <p:cNvSpPr txBox="1"/>
          <p:nvPr/>
        </p:nvSpPr>
        <p:spPr>
          <a:xfrm>
            <a:off x="8310213" y="3540822"/>
            <a:ext cx="2015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BGL for diabetics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D7B2E18-738B-C347-8ABC-31C226B771FF}"/>
              </a:ext>
            </a:extLst>
          </p:cNvPr>
          <p:cNvSpPr txBox="1"/>
          <p:nvPr/>
        </p:nvSpPr>
        <p:spPr>
          <a:xfrm>
            <a:off x="1213113" y="376223"/>
            <a:ext cx="2015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accent1"/>
                </a:solidFill>
              </a:rPr>
              <a:t>BGL for nondiabetics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44415CC0-2EFA-5643-B7DC-940090A2379A}"/>
                  </a:ext>
                </a:extLst>
              </p:cNvPr>
              <p:cNvSpPr txBox="1"/>
              <p:nvPr/>
            </p:nvSpPr>
            <p:spPr>
              <a:xfrm>
                <a:off x="6007394" y="6086712"/>
                <a:ext cx="202959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=6.5 </m:t>
                      </m:r>
                      <m:r>
                        <m:rPr>
                          <m:nor/>
                        </m:rPr>
                        <a:rPr lang="en-US" sz="20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mmol</m:t>
                      </m:r>
                      <m:r>
                        <m:rPr>
                          <m:nor/>
                        </m:rPr>
                        <a:rPr lang="en-US" sz="20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m:rPr>
                          <m:nor/>
                        </m:rPr>
                        <a:rPr lang="en-US" sz="20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44415CC0-2EFA-5643-B7DC-940090A237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7394" y="6086712"/>
                <a:ext cx="2029595" cy="400110"/>
              </a:xfrm>
              <a:prstGeom prst="rect">
                <a:avLst/>
              </a:prstGeom>
              <a:blipFill>
                <a:blip r:embed="rId65"/>
                <a:stretch>
                  <a:fillRect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86275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8A9C91D-42D2-F540-980C-8EB95ECA0FFD}"/>
                  </a:ext>
                </a:extLst>
              </p14:cNvPr>
              <p14:cNvContentPartPr/>
              <p14:nvPr/>
            </p14:nvContentPartPr>
            <p14:xfrm>
              <a:off x="1236625" y="499730"/>
              <a:ext cx="5896080" cy="21920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8A9C91D-42D2-F540-980C-8EB95ECA0FF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17905" y="480650"/>
                <a:ext cx="5933880" cy="222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B7571C1-19E6-EE40-A57B-F423E91BE2FA}"/>
                  </a:ext>
                </a:extLst>
              </p14:cNvPr>
              <p14:cNvContentPartPr/>
              <p14:nvPr/>
            </p14:nvContentPartPr>
            <p14:xfrm>
              <a:off x="4672022" y="3626943"/>
              <a:ext cx="5896080" cy="21920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B7571C1-19E6-EE40-A57B-F423E91BE2F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53302" y="3607863"/>
                <a:ext cx="5933880" cy="2229840"/>
              </a:xfrm>
              <a:prstGeom prst="rect">
                <a:avLst/>
              </a:prstGeom>
            </p:spPr>
          </p:pic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6AE11E3-0EF8-F64D-BD2B-786BD59BAB14}"/>
              </a:ext>
            </a:extLst>
          </p:cNvPr>
          <p:cNvCxnSpPr/>
          <p:nvPr/>
        </p:nvCxnSpPr>
        <p:spPr>
          <a:xfrm>
            <a:off x="765544" y="2934586"/>
            <a:ext cx="1064319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BAD3A3B-071D-7D4A-9843-1FDD1F797B8A}"/>
              </a:ext>
            </a:extLst>
          </p:cNvPr>
          <p:cNvCxnSpPr/>
          <p:nvPr/>
        </p:nvCxnSpPr>
        <p:spPr>
          <a:xfrm>
            <a:off x="765543" y="6010940"/>
            <a:ext cx="1064319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8C51D8-3218-494E-8E2A-6ABAF2D65CA4}"/>
              </a:ext>
            </a:extLst>
          </p:cNvPr>
          <p:cNvCxnSpPr>
            <a:cxnSpLocks/>
          </p:cNvCxnSpPr>
          <p:nvPr/>
        </p:nvCxnSpPr>
        <p:spPr>
          <a:xfrm>
            <a:off x="5996762" y="1786270"/>
            <a:ext cx="0" cy="4572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21564AF-371A-EC49-BC23-B38B38273058}"/>
                  </a:ext>
                </a:extLst>
              </p:cNvPr>
              <p:cNvSpPr txBox="1"/>
              <p:nvPr/>
            </p:nvSpPr>
            <p:spPr>
              <a:xfrm>
                <a:off x="5996762" y="3043323"/>
                <a:ext cx="202959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=6.5 </m:t>
                      </m:r>
                      <m:r>
                        <m:rPr>
                          <m:nor/>
                        </m:rPr>
                        <a:rPr lang="en-US" sz="20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mmol</m:t>
                      </m:r>
                      <m:r>
                        <m:rPr>
                          <m:nor/>
                        </m:rPr>
                        <a:rPr lang="en-US" sz="20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m:rPr>
                          <m:nor/>
                        </m:rPr>
                        <a:rPr lang="en-US" sz="20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21564AF-371A-EC49-BC23-B38B382730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6762" y="3043323"/>
                <a:ext cx="2029595" cy="400110"/>
              </a:xfrm>
              <a:prstGeom prst="rect">
                <a:avLst/>
              </a:prstGeom>
              <a:blipFill>
                <a:blip r:embed="rId6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A026678-5712-4B46-964D-D231915BDB07}"/>
                  </a:ext>
                </a:extLst>
              </p:cNvPr>
              <p:cNvSpPr txBox="1"/>
              <p:nvPr/>
            </p:nvSpPr>
            <p:spPr>
              <a:xfrm>
                <a:off x="8535038" y="3828185"/>
                <a:ext cx="66556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A026678-5712-4B46-964D-D231915BDB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5038" y="3828185"/>
                <a:ext cx="665567" cy="523220"/>
              </a:xfrm>
              <a:prstGeom prst="rect">
                <a:avLst/>
              </a:prstGeom>
              <a:blipFill>
                <a:blip r:embed="rId7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9BD2206-016F-174C-BFF6-21DA639FBE82}"/>
                  </a:ext>
                </a:extLst>
              </p:cNvPr>
              <p:cNvSpPr txBox="1"/>
              <p:nvPr/>
            </p:nvSpPr>
            <p:spPr>
              <a:xfrm>
                <a:off x="2292823" y="959120"/>
                <a:ext cx="67383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9BD2206-016F-174C-BFF6-21DA639FBE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2823" y="959120"/>
                <a:ext cx="673839" cy="523220"/>
              </a:xfrm>
              <a:prstGeom prst="rect">
                <a:avLst/>
              </a:prstGeom>
              <a:blipFill>
                <a:blip r:embed="rId8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EE131BF6-F73E-7749-899F-EEC46AAB7002}"/>
              </a:ext>
            </a:extLst>
          </p:cNvPr>
          <p:cNvGrpSpPr/>
          <p:nvPr/>
        </p:nvGrpSpPr>
        <p:grpSpPr>
          <a:xfrm>
            <a:off x="6019744" y="1546953"/>
            <a:ext cx="1249560" cy="1387800"/>
            <a:chOff x="6019744" y="1546953"/>
            <a:chExt cx="1249560" cy="1387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5569583-1258-7541-B8F7-7D621AC3E6BB}"/>
                    </a:ext>
                  </a:extLst>
                </p14:cNvPr>
                <p14:cNvContentPartPr/>
                <p14:nvPr/>
              </p14:nvContentPartPr>
              <p14:xfrm>
                <a:off x="6019744" y="2457033"/>
                <a:ext cx="128520" cy="838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5569583-1258-7541-B8F7-7D621AC3E6B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010744" y="2448393"/>
                  <a:ext cx="14616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161CD58-0D22-3642-A9AC-384B69322827}"/>
                    </a:ext>
                  </a:extLst>
                </p14:cNvPr>
                <p14:cNvContentPartPr/>
                <p14:nvPr/>
              </p14:nvContentPartPr>
              <p14:xfrm>
                <a:off x="6030184" y="2578353"/>
                <a:ext cx="287640" cy="1609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161CD58-0D22-3642-A9AC-384B6932282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021544" y="2569713"/>
                  <a:ext cx="30528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C8E20AF-029E-6B49-B2E7-C709ED1B6CD6}"/>
                    </a:ext>
                  </a:extLst>
                </p14:cNvPr>
                <p14:cNvContentPartPr/>
                <p14:nvPr/>
              </p14:nvContentPartPr>
              <p14:xfrm>
                <a:off x="6163024" y="2599233"/>
                <a:ext cx="380880" cy="2797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C8E20AF-029E-6B49-B2E7-C709ED1B6CD6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154384" y="2590233"/>
                  <a:ext cx="39852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8E8C57A-544C-9E4A-9907-4EE0BB0F4A01}"/>
                    </a:ext>
                  </a:extLst>
                </p14:cNvPr>
                <p14:cNvContentPartPr/>
                <p14:nvPr/>
              </p14:nvContentPartPr>
              <p14:xfrm>
                <a:off x="6493144" y="2671953"/>
                <a:ext cx="326160" cy="2628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8E8C57A-544C-9E4A-9907-4EE0BB0F4A01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484144" y="2663313"/>
                  <a:ext cx="34380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DB29FD6-F950-3F4D-9819-0840BCA7EE25}"/>
                    </a:ext>
                  </a:extLst>
                </p14:cNvPr>
                <p14:cNvContentPartPr/>
                <p14:nvPr/>
              </p14:nvContentPartPr>
              <p14:xfrm>
                <a:off x="6812824" y="2692113"/>
                <a:ext cx="275760" cy="1713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DB29FD6-F950-3F4D-9819-0840BCA7EE25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804184" y="2683113"/>
                  <a:ext cx="29340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D535087-B1B7-8242-9807-CB4A4C248350}"/>
                    </a:ext>
                  </a:extLst>
                </p14:cNvPr>
                <p14:cNvContentPartPr/>
                <p14:nvPr/>
              </p14:nvContentPartPr>
              <p14:xfrm>
                <a:off x="7082464" y="2811273"/>
                <a:ext cx="128880" cy="957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D535087-B1B7-8242-9807-CB4A4C248350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073464" y="2802273"/>
                  <a:ext cx="14652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446A65C-E857-2241-88C2-F3CA2A818634}"/>
                    </a:ext>
                  </a:extLst>
                </p14:cNvPr>
                <p14:cNvContentPartPr/>
                <p14:nvPr/>
              </p14:nvContentPartPr>
              <p14:xfrm>
                <a:off x="6586744" y="1546953"/>
                <a:ext cx="682560" cy="11977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446A65C-E857-2241-88C2-F3CA2A818634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578104" y="1537953"/>
                  <a:ext cx="700200" cy="12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8D38504D-EDF5-A847-9C92-4F11F70B9366}"/>
                    </a:ext>
                  </a:extLst>
                </p14:cNvPr>
                <p14:cNvContentPartPr/>
                <p14:nvPr/>
              </p14:nvContentPartPr>
              <p14:xfrm>
                <a:off x="6516184" y="2482233"/>
                <a:ext cx="289080" cy="2995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8D38504D-EDF5-A847-9C92-4F11F70B9366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507544" y="2473233"/>
                  <a:ext cx="306720" cy="31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2284BEE-DB16-8B4A-978E-457A4081DBCC}"/>
              </a:ext>
            </a:extLst>
          </p:cNvPr>
          <p:cNvGrpSpPr/>
          <p:nvPr/>
        </p:nvGrpSpPr>
        <p:grpSpPr>
          <a:xfrm>
            <a:off x="6091744" y="3794433"/>
            <a:ext cx="4347000" cy="2266200"/>
            <a:chOff x="6091744" y="3794433"/>
            <a:chExt cx="4347000" cy="226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5997E4C5-5D7D-B743-B54C-F7C04260E292}"/>
                    </a:ext>
                  </a:extLst>
                </p14:cNvPr>
                <p14:cNvContentPartPr/>
                <p14:nvPr/>
              </p14:nvContentPartPr>
              <p14:xfrm>
                <a:off x="6091744" y="3794433"/>
                <a:ext cx="1675080" cy="13982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5997E4C5-5D7D-B743-B54C-F7C04260E29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082744" y="3785793"/>
                  <a:ext cx="1692720" cy="141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29F44ADD-6706-A742-8DEE-06FB8A0D8A44}"/>
                    </a:ext>
                  </a:extLst>
                </p14:cNvPr>
                <p14:cNvContentPartPr/>
                <p14:nvPr/>
              </p14:nvContentPartPr>
              <p14:xfrm>
                <a:off x="6113344" y="4079553"/>
                <a:ext cx="2075040" cy="14486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29F44ADD-6706-A742-8DEE-06FB8A0D8A4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104344" y="4070913"/>
                  <a:ext cx="2092680" cy="146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8A4A46B-06C2-7E4C-B49A-F6C0226E4162}"/>
                    </a:ext>
                  </a:extLst>
                </p14:cNvPr>
                <p14:cNvContentPartPr/>
                <p14:nvPr/>
              </p14:nvContentPartPr>
              <p14:xfrm>
                <a:off x="6106864" y="4374393"/>
                <a:ext cx="2439720" cy="15220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8A4A46B-06C2-7E4C-B49A-F6C0226E4162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097864" y="4365753"/>
                  <a:ext cx="2457360" cy="153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F2819E3B-EDF1-5E4B-B516-2BB677EDCC6C}"/>
                    </a:ext>
                  </a:extLst>
                </p14:cNvPr>
                <p14:cNvContentPartPr/>
                <p14:nvPr/>
              </p14:nvContentPartPr>
              <p14:xfrm>
                <a:off x="6634624" y="4825113"/>
                <a:ext cx="2112120" cy="11732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F2819E3B-EDF1-5E4B-B516-2BB677EDCC6C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625624" y="4816473"/>
                  <a:ext cx="2129760" cy="11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52438F5B-5F19-CE4F-980C-C6A6048421BF}"/>
                    </a:ext>
                  </a:extLst>
                </p14:cNvPr>
                <p14:cNvContentPartPr/>
                <p14:nvPr/>
              </p14:nvContentPartPr>
              <p14:xfrm>
                <a:off x="7817944" y="5233713"/>
                <a:ext cx="1211400" cy="7747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52438F5B-5F19-CE4F-980C-C6A6048421B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809304" y="5224713"/>
                  <a:ext cx="1229040" cy="79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B776D5C-B2BC-214B-85F9-E22A22A35CFA}"/>
                    </a:ext>
                  </a:extLst>
                </p14:cNvPr>
                <p14:cNvContentPartPr/>
                <p14:nvPr/>
              </p14:nvContentPartPr>
              <p14:xfrm>
                <a:off x="8868064" y="5586873"/>
                <a:ext cx="611280" cy="4737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B776D5C-B2BC-214B-85F9-E22A22A35CFA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859424" y="5578233"/>
                  <a:ext cx="628920" cy="49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822B273F-B93F-104C-B0C7-9AF02271DAB9}"/>
                    </a:ext>
                  </a:extLst>
                </p14:cNvPr>
                <p14:cNvContentPartPr/>
                <p14:nvPr/>
              </p14:nvContentPartPr>
              <p14:xfrm>
                <a:off x="9663664" y="5792433"/>
                <a:ext cx="159120" cy="1353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822B273F-B93F-104C-B0C7-9AF02271DAB9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9654664" y="5783433"/>
                  <a:ext cx="17676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04F6CB8-F676-6B48-B0F1-F4EF5F707AE2}"/>
                    </a:ext>
                  </a:extLst>
                </p14:cNvPr>
                <p14:cNvContentPartPr/>
                <p14:nvPr/>
              </p14:nvContentPartPr>
              <p14:xfrm>
                <a:off x="10172344" y="5792073"/>
                <a:ext cx="187920" cy="1576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C04F6CB8-F676-6B48-B0F1-F4EF5F707AE2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0163704" y="5783433"/>
                  <a:ext cx="20556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91BA621-FF1A-EC48-B0D9-CE56C110AF0E}"/>
                    </a:ext>
                  </a:extLst>
                </p14:cNvPr>
                <p14:cNvContentPartPr/>
                <p14:nvPr/>
              </p14:nvContentPartPr>
              <p14:xfrm>
                <a:off x="8482504" y="4694793"/>
                <a:ext cx="1956240" cy="6703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91BA621-FF1A-EC48-B0D9-CE56C110AF0E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473504" y="4685793"/>
                  <a:ext cx="1973880" cy="68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1233AAD0-DA3E-9B47-8BE6-CED928050ADF}"/>
                    </a:ext>
                  </a:extLst>
                </p14:cNvPr>
                <p14:cNvContentPartPr/>
                <p14:nvPr/>
              </p14:nvContentPartPr>
              <p14:xfrm>
                <a:off x="8508424" y="5139393"/>
                <a:ext cx="421920" cy="3016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1233AAD0-DA3E-9B47-8BE6-CED928050ADF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499784" y="5130753"/>
                  <a:ext cx="439560" cy="319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060E2421-27E0-F443-B685-989B13E67045}"/>
              </a:ext>
            </a:extLst>
          </p:cNvPr>
          <p:cNvGrpSpPr/>
          <p:nvPr/>
        </p:nvGrpSpPr>
        <p:grpSpPr>
          <a:xfrm>
            <a:off x="3992584" y="5195193"/>
            <a:ext cx="1970640" cy="804600"/>
            <a:chOff x="3992584" y="5195193"/>
            <a:chExt cx="1970640" cy="80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C6B6A6D7-14B1-3F4C-9B9A-D2230FC61624}"/>
                    </a:ext>
                  </a:extLst>
                </p14:cNvPr>
                <p14:cNvContentPartPr/>
                <p14:nvPr/>
              </p14:nvContentPartPr>
              <p14:xfrm>
                <a:off x="5711944" y="5313993"/>
                <a:ext cx="251280" cy="2275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C6B6A6D7-14B1-3F4C-9B9A-D2230FC61624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5703304" y="5304993"/>
                  <a:ext cx="26892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0099FBF8-F2DF-3B45-9CC2-E4D8246EC525}"/>
                    </a:ext>
                  </a:extLst>
                </p14:cNvPr>
                <p14:cNvContentPartPr/>
                <p14:nvPr/>
              </p14:nvContentPartPr>
              <p14:xfrm>
                <a:off x="5548864" y="5501193"/>
                <a:ext cx="366840" cy="2826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0099FBF8-F2DF-3B45-9CC2-E4D8246EC525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5539864" y="5492193"/>
                  <a:ext cx="38448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DA7F2F1-44B6-FA49-9972-6AC6DE5C00BD}"/>
                    </a:ext>
                  </a:extLst>
                </p14:cNvPr>
                <p14:cNvContentPartPr/>
                <p14:nvPr/>
              </p14:nvContentPartPr>
              <p14:xfrm>
                <a:off x="5401984" y="5666073"/>
                <a:ext cx="328680" cy="2656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DA7F2F1-44B6-FA49-9972-6AC6DE5C00BD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5392984" y="5657433"/>
                  <a:ext cx="34632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DF501909-B632-8F47-811D-61EFD12D3F3A}"/>
                    </a:ext>
                  </a:extLst>
                </p14:cNvPr>
                <p14:cNvContentPartPr/>
                <p14:nvPr/>
              </p14:nvContentPartPr>
              <p14:xfrm>
                <a:off x="5126944" y="5828433"/>
                <a:ext cx="228960" cy="1713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DF501909-B632-8F47-811D-61EFD12D3F3A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5117944" y="5819433"/>
                  <a:ext cx="24660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EA389E66-D37E-9049-A2BF-FF31EE7DCF3C}"/>
                    </a:ext>
                  </a:extLst>
                </p14:cNvPr>
                <p14:cNvContentPartPr/>
                <p14:nvPr/>
              </p14:nvContentPartPr>
              <p14:xfrm>
                <a:off x="4765504" y="5195193"/>
                <a:ext cx="689760" cy="6616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EA389E66-D37E-9049-A2BF-FF31EE7DCF3C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4756504" y="5186193"/>
                  <a:ext cx="707400" cy="67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97BBD4E5-F65E-1C4E-BB54-A6EB0D1A656E}"/>
                    </a:ext>
                  </a:extLst>
                </p14:cNvPr>
                <p14:cNvContentPartPr/>
                <p14:nvPr/>
              </p14:nvContentPartPr>
              <p14:xfrm>
                <a:off x="3992584" y="5198433"/>
                <a:ext cx="780480" cy="129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97BBD4E5-F65E-1C4E-BB54-A6EB0D1A656E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3983944" y="5189793"/>
                  <a:ext cx="798120" cy="30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7DC031FF-5164-4B4F-9F10-AB67012A97D1}"/>
              </a:ext>
            </a:extLst>
          </p:cNvPr>
          <p:cNvGrpSpPr/>
          <p:nvPr/>
        </p:nvGrpSpPr>
        <p:grpSpPr>
          <a:xfrm>
            <a:off x="1900624" y="588273"/>
            <a:ext cx="4053240" cy="2358720"/>
            <a:chOff x="1900624" y="588273"/>
            <a:chExt cx="4053240" cy="23587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7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3D5614AB-54D3-714D-8643-966911937BF1}"/>
                    </a:ext>
                  </a:extLst>
                </p14:cNvPr>
                <p14:cNvContentPartPr/>
                <p14:nvPr/>
              </p14:nvContentPartPr>
              <p14:xfrm>
                <a:off x="4144144" y="588273"/>
                <a:ext cx="1683360" cy="23313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3D5614AB-54D3-714D-8643-966911937BF1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126144" y="480273"/>
                  <a:ext cx="1719000" cy="254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9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838838D9-7F43-134F-B3CD-FA303D3FDF88}"/>
                    </a:ext>
                  </a:extLst>
                </p14:cNvPr>
                <p14:cNvContentPartPr/>
                <p14:nvPr/>
              </p14:nvContentPartPr>
              <p14:xfrm>
                <a:off x="4926064" y="1050873"/>
                <a:ext cx="1027800" cy="16318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838838D9-7F43-134F-B3CD-FA303D3FDF88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4908424" y="942873"/>
                  <a:ext cx="1063440" cy="18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1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4B852020-D3E1-A14E-B9AE-455BB6834A06}"/>
                    </a:ext>
                  </a:extLst>
                </p14:cNvPr>
                <p14:cNvContentPartPr/>
                <p14:nvPr/>
              </p14:nvContentPartPr>
              <p14:xfrm>
                <a:off x="3856504" y="765393"/>
                <a:ext cx="1637640" cy="210924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4B852020-D3E1-A14E-B9AE-455BB6834A06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3838504" y="657753"/>
                  <a:ext cx="1673280" cy="232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3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AC9EC9CC-7852-E04B-A54E-76549CB9658B}"/>
                    </a:ext>
                  </a:extLst>
                </p14:cNvPr>
                <p14:cNvContentPartPr/>
                <p14:nvPr/>
              </p14:nvContentPartPr>
              <p14:xfrm>
                <a:off x="3545104" y="914073"/>
                <a:ext cx="1470600" cy="20156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AC9EC9CC-7852-E04B-A54E-76549CB9658B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3527464" y="806073"/>
                  <a:ext cx="1506240" cy="223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5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D29331F6-95B2-A740-A9F0-A9988CC135C6}"/>
                    </a:ext>
                  </a:extLst>
                </p14:cNvPr>
                <p14:cNvContentPartPr/>
                <p14:nvPr/>
              </p14:nvContentPartPr>
              <p14:xfrm>
                <a:off x="3306784" y="1244553"/>
                <a:ext cx="930960" cy="16930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D29331F6-95B2-A740-A9F0-A9988CC135C6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3288784" y="1136913"/>
                  <a:ext cx="966600" cy="19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7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C376F311-461B-3A47-B435-EF4C0B689F58}"/>
                    </a:ext>
                  </a:extLst>
                </p14:cNvPr>
                <p14:cNvContentPartPr/>
                <p14:nvPr/>
              </p14:nvContentPartPr>
              <p14:xfrm>
                <a:off x="3025264" y="1573233"/>
                <a:ext cx="859680" cy="13197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C376F311-461B-3A47-B435-EF4C0B689F58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3007624" y="1465233"/>
                  <a:ext cx="895320" cy="153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9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7386B38D-507A-394F-B9EB-2878EE5F193B}"/>
                    </a:ext>
                  </a:extLst>
                </p14:cNvPr>
                <p14:cNvContentPartPr/>
                <p14:nvPr/>
              </p14:nvContentPartPr>
              <p14:xfrm>
                <a:off x="2744464" y="1882113"/>
                <a:ext cx="786240" cy="100692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7386B38D-507A-394F-B9EB-2878EE5F193B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2726464" y="1774473"/>
                  <a:ext cx="821880" cy="12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1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9A6F2328-7DBB-7648-97B6-0709E9D9F440}"/>
                    </a:ext>
                  </a:extLst>
                </p14:cNvPr>
                <p14:cNvContentPartPr/>
                <p14:nvPr/>
              </p14:nvContentPartPr>
              <p14:xfrm>
                <a:off x="2435584" y="2093793"/>
                <a:ext cx="486360" cy="62100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9A6F2328-7DBB-7648-97B6-0709E9D9F440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2417944" y="1985793"/>
                  <a:ext cx="522000" cy="83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3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040F4ADE-1E6A-5A49-B84C-24583F9FB8A6}"/>
                    </a:ext>
                  </a:extLst>
                </p14:cNvPr>
                <p14:cNvContentPartPr/>
                <p14:nvPr/>
              </p14:nvContentPartPr>
              <p14:xfrm>
                <a:off x="2223544" y="2463873"/>
                <a:ext cx="385200" cy="48312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040F4ADE-1E6A-5A49-B84C-24583F9FB8A6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2205544" y="2356233"/>
                  <a:ext cx="420840" cy="69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5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37E9DC5E-77EA-4342-80B6-1A2A672287B0}"/>
                    </a:ext>
                  </a:extLst>
                </p14:cNvPr>
                <p14:cNvContentPartPr/>
                <p14:nvPr/>
              </p14:nvContentPartPr>
              <p14:xfrm>
                <a:off x="1900624" y="2655393"/>
                <a:ext cx="216000" cy="24984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37E9DC5E-77EA-4342-80B6-1A2A672287B0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882624" y="2547393"/>
                  <a:ext cx="251640" cy="4654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01C646E5-DF23-6241-97B4-B9B29BDD70BA}"/>
              </a:ext>
            </a:extLst>
          </p:cNvPr>
          <p:cNvSpPr txBox="1"/>
          <p:nvPr/>
        </p:nvSpPr>
        <p:spPr>
          <a:xfrm>
            <a:off x="9632222" y="2575236"/>
            <a:ext cx="17765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Blood glucose level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B94CF9D-C4AB-EB4A-9F67-5E31F64CD09A}"/>
              </a:ext>
            </a:extLst>
          </p:cNvPr>
          <p:cNvSpPr txBox="1"/>
          <p:nvPr/>
        </p:nvSpPr>
        <p:spPr>
          <a:xfrm>
            <a:off x="8310213" y="3540822"/>
            <a:ext cx="2015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BGL for diabetics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D7B2E18-738B-C347-8ABC-31C226B771FF}"/>
              </a:ext>
            </a:extLst>
          </p:cNvPr>
          <p:cNvSpPr txBox="1"/>
          <p:nvPr/>
        </p:nvSpPr>
        <p:spPr>
          <a:xfrm>
            <a:off x="1213113" y="376223"/>
            <a:ext cx="2015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accent1"/>
                </a:solidFill>
              </a:rPr>
              <a:t>BGL for nondiabetics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8878255-6D7F-4B43-B24F-D3944F8D8AA1}"/>
              </a:ext>
            </a:extLst>
          </p:cNvPr>
          <p:cNvSpPr txBox="1"/>
          <p:nvPr/>
        </p:nvSpPr>
        <p:spPr>
          <a:xfrm>
            <a:off x="7371025" y="1211744"/>
            <a:ext cx="1767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FALSE POSITIVES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4FC6AE3-BF35-D74A-A69E-7CAFD1E0E22C}"/>
              </a:ext>
            </a:extLst>
          </p:cNvPr>
          <p:cNvSpPr txBox="1"/>
          <p:nvPr/>
        </p:nvSpPr>
        <p:spPr>
          <a:xfrm>
            <a:off x="2065952" y="5029953"/>
            <a:ext cx="1848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FALSE NEGATIVES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19C785E-68A1-6E4E-B7A5-823BEF6D21A7}"/>
              </a:ext>
            </a:extLst>
          </p:cNvPr>
          <p:cNvSpPr txBox="1"/>
          <p:nvPr/>
        </p:nvSpPr>
        <p:spPr>
          <a:xfrm>
            <a:off x="1835787" y="3917193"/>
            <a:ext cx="1804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TRUE NEGATIVES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9F66340-57DC-E946-B785-9CE75E6DB9C4}"/>
              </a:ext>
            </a:extLst>
          </p:cNvPr>
          <p:cNvSpPr txBox="1"/>
          <p:nvPr/>
        </p:nvSpPr>
        <p:spPr>
          <a:xfrm>
            <a:off x="9930064" y="4868054"/>
            <a:ext cx="1722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TRUE POSITIVES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44415CC0-2EFA-5643-B7DC-940090A2379A}"/>
                  </a:ext>
                </a:extLst>
              </p:cNvPr>
              <p:cNvSpPr txBox="1"/>
              <p:nvPr/>
            </p:nvSpPr>
            <p:spPr>
              <a:xfrm>
                <a:off x="6007394" y="6086712"/>
                <a:ext cx="202959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=6.5 </m:t>
                      </m:r>
                      <m:r>
                        <m:rPr>
                          <m:nor/>
                        </m:rPr>
                        <a:rPr lang="en-US" sz="20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mmol</m:t>
                      </m:r>
                      <m:r>
                        <m:rPr>
                          <m:nor/>
                        </m:rPr>
                        <a:rPr lang="en-US" sz="20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m:rPr>
                          <m:nor/>
                        </m:rPr>
                        <a:rPr lang="en-US" sz="20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44415CC0-2EFA-5643-B7DC-940090A237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7394" y="6086712"/>
                <a:ext cx="2029595" cy="400110"/>
              </a:xfrm>
              <a:prstGeom prst="rect">
                <a:avLst/>
              </a:prstGeom>
              <a:blipFill>
                <a:blip r:embed="rId77"/>
                <a:stretch>
                  <a:fillRect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78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B343634B-D334-934A-A1A6-C643AC11F675}"/>
                  </a:ext>
                </a:extLst>
              </p14:cNvPr>
              <p14:cNvContentPartPr/>
              <p14:nvPr/>
            </p14:nvContentPartPr>
            <p14:xfrm>
              <a:off x="2965144" y="1944033"/>
              <a:ext cx="1072800" cy="155664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B343634B-D334-934A-A1A6-C643AC11F675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2947144" y="1836393"/>
                <a:ext cx="1108440" cy="1772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301085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8A9C91D-42D2-F540-980C-8EB95ECA0FFD}"/>
                  </a:ext>
                </a:extLst>
              </p14:cNvPr>
              <p14:cNvContentPartPr/>
              <p14:nvPr/>
            </p14:nvContentPartPr>
            <p14:xfrm>
              <a:off x="1236625" y="499730"/>
              <a:ext cx="5896080" cy="21920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8A9C91D-42D2-F540-980C-8EB95ECA0FF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17544" y="480650"/>
                <a:ext cx="5933882" cy="222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B7571C1-19E6-EE40-A57B-F423E91BE2FA}"/>
                  </a:ext>
                </a:extLst>
              </p14:cNvPr>
              <p14:cNvContentPartPr/>
              <p14:nvPr/>
            </p14:nvContentPartPr>
            <p14:xfrm>
              <a:off x="4672022" y="3626943"/>
              <a:ext cx="5896080" cy="21920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B7571C1-19E6-EE40-A57B-F423E91BE2F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52941" y="3607863"/>
                <a:ext cx="5933882" cy="2229840"/>
              </a:xfrm>
              <a:prstGeom prst="rect">
                <a:avLst/>
              </a:prstGeom>
            </p:spPr>
          </p:pic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6AE11E3-0EF8-F64D-BD2B-786BD59BAB14}"/>
              </a:ext>
            </a:extLst>
          </p:cNvPr>
          <p:cNvCxnSpPr/>
          <p:nvPr/>
        </p:nvCxnSpPr>
        <p:spPr>
          <a:xfrm>
            <a:off x="765544" y="2934586"/>
            <a:ext cx="1064319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BAD3A3B-071D-7D4A-9843-1FDD1F797B8A}"/>
              </a:ext>
            </a:extLst>
          </p:cNvPr>
          <p:cNvCxnSpPr/>
          <p:nvPr/>
        </p:nvCxnSpPr>
        <p:spPr>
          <a:xfrm>
            <a:off x="765543" y="6010940"/>
            <a:ext cx="1064319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8C51D8-3218-494E-8E2A-6ABAF2D65CA4}"/>
              </a:ext>
            </a:extLst>
          </p:cNvPr>
          <p:cNvCxnSpPr>
            <a:cxnSpLocks/>
          </p:cNvCxnSpPr>
          <p:nvPr/>
        </p:nvCxnSpPr>
        <p:spPr>
          <a:xfrm>
            <a:off x="5996762" y="1786270"/>
            <a:ext cx="0" cy="4572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21564AF-371A-EC49-BC23-B38B38273058}"/>
                  </a:ext>
                </a:extLst>
              </p:cNvPr>
              <p:cNvSpPr txBox="1"/>
              <p:nvPr/>
            </p:nvSpPr>
            <p:spPr>
              <a:xfrm>
                <a:off x="5996762" y="3043323"/>
                <a:ext cx="202959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=6.5 </m:t>
                      </m:r>
                      <m:r>
                        <m:rPr>
                          <m:nor/>
                        </m:rPr>
                        <a:rPr lang="en-US" sz="20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mmol</m:t>
                      </m:r>
                      <m:r>
                        <m:rPr>
                          <m:nor/>
                        </m:rPr>
                        <a:rPr lang="en-US" sz="20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m:rPr>
                          <m:nor/>
                        </m:rPr>
                        <a:rPr lang="en-US" sz="20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21564AF-371A-EC49-BC23-B38B382730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6762" y="3043323"/>
                <a:ext cx="2029595" cy="400110"/>
              </a:xfrm>
              <a:prstGeom prst="rect">
                <a:avLst/>
              </a:prstGeom>
              <a:blipFill>
                <a:blip r:embed="rId6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A026678-5712-4B46-964D-D231915BDB07}"/>
                  </a:ext>
                </a:extLst>
              </p:cNvPr>
              <p:cNvSpPr txBox="1"/>
              <p:nvPr/>
            </p:nvSpPr>
            <p:spPr>
              <a:xfrm>
                <a:off x="8535038" y="3828185"/>
                <a:ext cx="66556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A026678-5712-4B46-964D-D231915BDB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5038" y="3828185"/>
                <a:ext cx="665567" cy="523220"/>
              </a:xfrm>
              <a:prstGeom prst="rect">
                <a:avLst/>
              </a:prstGeom>
              <a:blipFill>
                <a:blip r:embed="rId7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9BD2206-016F-174C-BFF6-21DA639FBE82}"/>
                  </a:ext>
                </a:extLst>
              </p:cNvPr>
              <p:cNvSpPr txBox="1"/>
              <p:nvPr/>
            </p:nvSpPr>
            <p:spPr>
              <a:xfrm>
                <a:off x="2292823" y="959120"/>
                <a:ext cx="67383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9BD2206-016F-174C-BFF6-21DA639FBE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2823" y="959120"/>
                <a:ext cx="673839" cy="523220"/>
              </a:xfrm>
              <a:prstGeom prst="rect">
                <a:avLst/>
              </a:prstGeom>
              <a:blipFill>
                <a:blip r:embed="rId8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EE131BF6-F73E-7749-899F-EEC46AAB7002}"/>
              </a:ext>
            </a:extLst>
          </p:cNvPr>
          <p:cNvGrpSpPr/>
          <p:nvPr/>
        </p:nvGrpSpPr>
        <p:grpSpPr>
          <a:xfrm>
            <a:off x="6019744" y="1546953"/>
            <a:ext cx="1249560" cy="1387800"/>
            <a:chOff x="6019744" y="1546953"/>
            <a:chExt cx="1249560" cy="1387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5569583-1258-7541-B8F7-7D621AC3E6BB}"/>
                    </a:ext>
                  </a:extLst>
                </p14:cNvPr>
                <p14:cNvContentPartPr/>
                <p14:nvPr/>
              </p14:nvContentPartPr>
              <p14:xfrm>
                <a:off x="6019744" y="2457033"/>
                <a:ext cx="128520" cy="838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5569583-1258-7541-B8F7-7D621AC3E6B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010744" y="2448033"/>
                  <a:ext cx="14616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161CD58-0D22-3642-A9AC-384B69322827}"/>
                    </a:ext>
                  </a:extLst>
                </p14:cNvPr>
                <p14:cNvContentPartPr/>
                <p14:nvPr/>
              </p14:nvContentPartPr>
              <p14:xfrm>
                <a:off x="6030184" y="2578353"/>
                <a:ext cx="287640" cy="1609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161CD58-0D22-3642-A9AC-384B6932282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021173" y="2569353"/>
                  <a:ext cx="305302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C8E20AF-029E-6B49-B2E7-C709ED1B6CD6}"/>
                    </a:ext>
                  </a:extLst>
                </p14:cNvPr>
                <p14:cNvContentPartPr/>
                <p14:nvPr/>
              </p14:nvContentPartPr>
              <p14:xfrm>
                <a:off x="6163024" y="2599233"/>
                <a:ext cx="380880" cy="2797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C8E20AF-029E-6B49-B2E7-C709ED1B6CD6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154024" y="2590233"/>
                  <a:ext cx="39852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8E8C57A-544C-9E4A-9907-4EE0BB0F4A01}"/>
                    </a:ext>
                  </a:extLst>
                </p14:cNvPr>
                <p14:cNvContentPartPr/>
                <p14:nvPr/>
              </p14:nvContentPartPr>
              <p14:xfrm>
                <a:off x="6493144" y="2671953"/>
                <a:ext cx="326160" cy="2628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8E8C57A-544C-9E4A-9907-4EE0BB0F4A01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484144" y="2662941"/>
                  <a:ext cx="343800" cy="28046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DB29FD6-F950-3F4D-9819-0840BCA7EE25}"/>
                    </a:ext>
                  </a:extLst>
                </p14:cNvPr>
                <p14:cNvContentPartPr/>
                <p14:nvPr/>
              </p14:nvContentPartPr>
              <p14:xfrm>
                <a:off x="6812824" y="2692113"/>
                <a:ext cx="275760" cy="1713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DB29FD6-F950-3F4D-9819-0840BCA7EE25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803824" y="2683113"/>
                  <a:ext cx="29340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D535087-B1B7-8242-9807-CB4A4C248350}"/>
                    </a:ext>
                  </a:extLst>
                </p14:cNvPr>
                <p14:cNvContentPartPr/>
                <p14:nvPr/>
              </p14:nvContentPartPr>
              <p14:xfrm>
                <a:off x="7082464" y="2811273"/>
                <a:ext cx="128880" cy="957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D535087-B1B7-8242-9807-CB4A4C248350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073489" y="2802273"/>
                  <a:ext cx="146471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446A65C-E857-2241-88C2-F3CA2A818634}"/>
                    </a:ext>
                  </a:extLst>
                </p14:cNvPr>
                <p14:cNvContentPartPr/>
                <p14:nvPr/>
              </p14:nvContentPartPr>
              <p14:xfrm>
                <a:off x="6586744" y="1546953"/>
                <a:ext cx="682560" cy="11977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446A65C-E857-2241-88C2-F3CA2A818634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577739" y="1537953"/>
                  <a:ext cx="700209" cy="12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8D38504D-EDF5-A847-9C92-4F11F70B9366}"/>
                    </a:ext>
                  </a:extLst>
                </p14:cNvPr>
                <p14:cNvContentPartPr/>
                <p14:nvPr/>
              </p14:nvContentPartPr>
              <p14:xfrm>
                <a:off x="6516184" y="2482233"/>
                <a:ext cx="289080" cy="2995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8D38504D-EDF5-A847-9C92-4F11F70B9366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507184" y="2473233"/>
                  <a:ext cx="306720" cy="31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2284BEE-DB16-8B4A-978E-457A4081DBCC}"/>
              </a:ext>
            </a:extLst>
          </p:cNvPr>
          <p:cNvGrpSpPr/>
          <p:nvPr/>
        </p:nvGrpSpPr>
        <p:grpSpPr>
          <a:xfrm>
            <a:off x="6091744" y="3794433"/>
            <a:ext cx="4347000" cy="2266200"/>
            <a:chOff x="6091744" y="3794433"/>
            <a:chExt cx="4347000" cy="226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5997E4C5-5D7D-B743-B54C-F7C04260E292}"/>
                    </a:ext>
                  </a:extLst>
                </p14:cNvPr>
                <p14:cNvContentPartPr/>
                <p14:nvPr/>
              </p14:nvContentPartPr>
              <p14:xfrm>
                <a:off x="6091744" y="3794433"/>
                <a:ext cx="1675080" cy="13982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5997E4C5-5D7D-B743-B54C-F7C04260E29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082746" y="3785433"/>
                  <a:ext cx="1692716" cy="141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29F44ADD-6706-A742-8DEE-06FB8A0D8A44}"/>
                    </a:ext>
                  </a:extLst>
                </p14:cNvPr>
                <p14:cNvContentPartPr/>
                <p14:nvPr/>
              </p14:nvContentPartPr>
              <p14:xfrm>
                <a:off x="6113344" y="4079553"/>
                <a:ext cx="2075040" cy="14486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29F44ADD-6706-A742-8DEE-06FB8A0D8A4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104344" y="4070553"/>
                  <a:ext cx="2092680" cy="146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8A4A46B-06C2-7E4C-B49A-F6C0226E4162}"/>
                    </a:ext>
                  </a:extLst>
                </p14:cNvPr>
                <p14:cNvContentPartPr/>
                <p14:nvPr/>
              </p14:nvContentPartPr>
              <p14:xfrm>
                <a:off x="6106864" y="4374393"/>
                <a:ext cx="2439720" cy="15220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8A4A46B-06C2-7E4C-B49A-F6C0226E4162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097864" y="4365393"/>
                  <a:ext cx="2457360" cy="153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F2819E3B-EDF1-5E4B-B516-2BB677EDCC6C}"/>
                    </a:ext>
                  </a:extLst>
                </p14:cNvPr>
                <p14:cNvContentPartPr/>
                <p14:nvPr/>
              </p14:nvContentPartPr>
              <p14:xfrm>
                <a:off x="6634624" y="4825113"/>
                <a:ext cx="2112120" cy="11732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F2819E3B-EDF1-5E4B-B516-2BB677EDCC6C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625624" y="4816113"/>
                  <a:ext cx="2129760" cy="11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52438F5B-5F19-CE4F-980C-C6A6048421BF}"/>
                    </a:ext>
                  </a:extLst>
                </p14:cNvPr>
                <p14:cNvContentPartPr/>
                <p14:nvPr/>
              </p14:nvContentPartPr>
              <p14:xfrm>
                <a:off x="7817944" y="5233713"/>
                <a:ext cx="1211400" cy="7747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52438F5B-5F19-CE4F-980C-C6A6048421B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808941" y="5224713"/>
                  <a:ext cx="1229045" cy="79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B776D5C-B2BC-214B-85F9-E22A22A35CFA}"/>
                    </a:ext>
                  </a:extLst>
                </p14:cNvPr>
                <p14:cNvContentPartPr/>
                <p14:nvPr/>
              </p14:nvContentPartPr>
              <p14:xfrm>
                <a:off x="8868064" y="5586873"/>
                <a:ext cx="611280" cy="4737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B776D5C-B2BC-214B-85F9-E22A22A35CFA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859064" y="5577873"/>
                  <a:ext cx="628920" cy="49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822B273F-B93F-104C-B0C7-9AF02271DAB9}"/>
                    </a:ext>
                  </a:extLst>
                </p14:cNvPr>
                <p14:cNvContentPartPr/>
                <p14:nvPr/>
              </p14:nvContentPartPr>
              <p14:xfrm>
                <a:off x="9663664" y="5792433"/>
                <a:ext cx="159120" cy="1353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822B273F-B93F-104C-B0C7-9AF02271DAB9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9654664" y="5783433"/>
                  <a:ext cx="17676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04F6CB8-F676-6B48-B0F1-F4EF5F707AE2}"/>
                    </a:ext>
                  </a:extLst>
                </p14:cNvPr>
                <p14:cNvContentPartPr/>
                <p14:nvPr/>
              </p14:nvContentPartPr>
              <p14:xfrm>
                <a:off x="10172344" y="5792073"/>
                <a:ext cx="187920" cy="1576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C04F6CB8-F676-6B48-B0F1-F4EF5F707AE2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0163344" y="5783073"/>
                  <a:ext cx="20556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91BA621-FF1A-EC48-B0D9-CE56C110AF0E}"/>
                    </a:ext>
                  </a:extLst>
                </p14:cNvPr>
                <p14:cNvContentPartPr/>
                <p14:nvPr/>
              </p14:nvContentPartPr>
              <p14:xfrm>
                <a:off x="8482504" y="4694793"/>
                <a:ext cx="1956240" cy="6703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91BA621-FF1A-EC48-B0D9-CE56C110AF0E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473506" y="4685798"/>
                  <a:ext cx="1973877" cy="6879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1233AAD0-DA3E-9B47-8BE6-CED928050ADF}"/>
                    </a:ext>
                  </a:extLst>
                </p14:cNvPr>
                <p14:cNvContentPartPr/>
                <p14:nvPr/>
              </p14:nvContentPartPr>
              <p14:xfrm>
                <a:off x="8508424" y="5139393"/>
                <a:ext cx="421920" cy="3016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1233AAD0-DA3E-9B47-8BE6-CED928050ADF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499424" y="5130393"/>
                  <a:ext cx="439560" cy="319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060E2421-27E0-F443-B685-989B13E67045}"/>
              </a:ext>
            </a:extLst>
          </p:cNvPr>
          <p:cNvGrpSpPr/>
          <p:nvPr/>
        </p:nvGrpSpPr>
        <p:grpSpPr>
          <a:xfrm>
            <a:off x="3992584" y="5195193"/>
            <a:ext cx="1970640" cy="804600"/>
            <a:chOff x="3992584" y="5195193"/>
            <a:chExt cx="1970640" cy="80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C6B6A6D7-14B1-3F4C-9B9A-D2230FC61624}"/>
                    </a:ext>
                  </a:extLst>
                </p14:cNvPr>
                <p14:cNvContentPartPr/>
                <p14:nvPr/>
              </p14:nvContentPartPr>
              <p14:xfrm>
                <a:off x="5711944" y="5313993"/>
                <a:ext cx="251280" cy="2275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C6B6A6D7-14B1-3F4C-9B9A-D2230FC61624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5702944" y="5304993"/>
                  <a:ext cx="26892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0099FBF8-F2DF-3B45-9CC2-E4D8246EC525}"/>
                    </a:ext>
                  </a:extLst>
                </p14:cNvPr>
                <p14:cNvContentPartPr/>
                <p14:nvPr/>
              </p14:nvContentPartPr>
              <p14:xfrm>
                <a:off x="5548864" y="5501193"/>
                <a:ext cx="366840" cy="2826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0099FBF8-F2DF-3B45-9CC2-E4D8246EC525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5539864" y="5492193"/>
                  <a:ext cx="38448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DA7F2F1-44B6-FA49-9972-6AC6DE5C00BD}"/>
                    </a:ext>
                  </a:extLst>
                </p14:cNvPr>
                <p14:cNvContentPartPr/>
                <p14:nvPr/>
              </p14:nvContentPartPr>
              <p14:xfrm>
                <a:off x="5401984" y="5666073"/>
                <a:ext cx="328680" cy="2656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DA7F2F1-44B6-FA49-9972-6AC6DE5C00BD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5392984" y="5657073"/>
                  <a:ext cx="34632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DF501909-B632-8F47-811D-61EFD12D3F3A}"/>
                    </a:ext>
                  </a:extLst>
                </p14:cNvPr>
                <p14:cNvContentPartPr/>
                <p14:nvPr/>
              </p14:nvContentPartPr>
              <p14:xfrm>
                <a:off x="5126944" y="5828433"/>
                <a:ext cx="228960" cy="1713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DF501909-B632-8F47-811D-61EFD12D3F3A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5117944" y="5819433"/>
                  <a:ext cx="24660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EA389E66-D37E-9049-A2BF-FF31EE7DCF3C}"/>
                    </a:ext>
                  </a:extLst>
                </p14:cNvPr>
                <p14:cNvContentPartPr/>
                <p14:nvPr/>
              </p14:nvContentPartPr>
              <p14:xfrm>
                <a:off x="4765504" y="5195193"/>
                <a:ext cx="689760" cy="6616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EA389E66-D37E-9049-A2BF-FF31EE7DCF3C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4756504" y="5186193"/>
                  <a:ext cx="707400" cy="67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97BBD4E5-F65E-1C4E-BB54-A6EB0D1A656E}"/>
                    </a:ext>
                  </a:extLst>
                </p14:cNvPr>
                <p14:cNvContentPartPr/>
                <p14:nvPr/>
              </p14:nvContentPartPr>
              <p14:xfrm>
                <a:off x="3992584" y="5198433"/>
                <a:ext cx="780480" cy="129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97BBD4E5-F65E-1C4E-BB54-A6EB0D1A656E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3983580" y="5189433"/>
                  <a:ext cx="798128" cy="30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7DC031FF-5164-4B4F-9F10-AB67012A97D1}"/>
              </a:ext>
            </a:extLst>
          </p:cNvPr>
          <p:cNvGrpSpPr/>
          <p:nvPr/>
        </p:nvGrpSpPr>
        <p:grpSpPr>
          <a:xfrm>
            <a:off x="1900624" y="588273"/>
            <a:ext cx="4053240" cy="2358720"/>
            <a:chOff x="1900624" y="588273"/>
            <a:chExt cx="4053240" cy="23587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7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3D5614AB-54D3-714D-8643-966911937BF1}"/>
                    </a:ext>
                  </a:extLst>
                </p14:cNvPr>
                <p14:cNvContentPartPr/>
                <p14:nvPr/>
              </p14:nvContentPartPr>
              <p14:xfrm>
                <a:off x="4144144" y="588273"/>
                <a:ext cx="1683360" cy="23313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3D5614AB-54D3-714D-8643-966911937BF1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126144" y="480290"/>
                  <a:ext cx="1719000" cy="254696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9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838838D9-7F43-134F-B3CD-FA303D3FDF88}"/>
                    </a:ext>
                  </a:extLst>
                </p14:cNvPr>
                <p14:cNvContentPartPr/>
                <p14:nvPr/>
              </p14:nvContentPartPr>
              <p14:xfrm>
                <a:off x="4926064" y="1050873"/>
                <a:ext cx="1027800" cy="16318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838838D9-7F43-134F-B3CD-FA303D3FDF88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4908064" y="942873"/>
                  <a:ext cx="1063440" cy="18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1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4B852020-D3E1-A14E-B9AE-455BB6834A06}"/>
                    </a:ext>
                  </a:extLst>
                </p14:cNvPr>
                <p14:cNvContentPartPr/>
                <p14:nvPr/>
              </p14:nvContentPartPr>
              <p14:xfrm>
                <a:off x="3856504" y="765393"/>
                <a:ext cx="1637640" cy="210924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4B852020-D3E1-A14E-B9AE-455BB6834A06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3838508" y="657393"/>
                  <a:ext cx="1673272" cy="232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3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AC9EC9CC-7852-E04B-A54E-76549CB9658B}"/>
                    </a:ext>
                  </a:extLst>
                </p14:cNvPr>
                <p14:cNvContentPartPr/>
                <p14:nvPr/>
              </p14:nvContentPartPr>
              <p14:xfrm>
                <a:off x="3545104" y="914073"/>
                <a:ext cx="1470600" cy="20156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AC9EC9CC-7852-E04B-A54E-76549CB9658B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3527104" y="806073"/>
                  <a:ext cx="1506240" cy="223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5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D29331F6-95B2-A740-A9F0-A9988CC135C6}"/>
                    </a:ext>
                  </a:extLst>
                </p14:cNvPr>
                <p14:cNvContentPartPr/>
                <p14:nvPr/>
              </p14:nvContentPartPr>
              <p14:xfrm>
                <a:off x="3306784" y="1244553"/>
                <a:ext cx="930960" cy="16930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D29331F6-95B2-A740-A9F0-A9988CC135C6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3288784" y="1136530"/>
                  <a:ext cx="966600" cy="190876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7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C376F311-461B-3A47-B435-EF4C0B689F58}"/>
                    </a:ext>
                  </a:extLst>
                </p14:cNvPr>
                <p14:cNvContentPartPr/>
                <p14:nvPr/>
              </p14:nvContentPartPr>
              <p14:xfrm>
                <a:off x="3025264" y="1573233"/>
                <a:ext cx="859680" cy="13197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C376F311-461B-3A47-B435-EF4C0B689F58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3007264" y="1465233"/>
                  <a:ext cx="895320" cy="153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9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7386B38D-507A-394F-B9EB-2878EE5F193B}"/>
                    </a:ext>
                  </a:extLst>
                </p14:cNvPr>
                <p14:cNvContentPartPr/>
                <p14:nvPr/>
              </p14:nvContentPartPr>
              <p14:xfrm>
                <a:off x="2744464" y="1882113"/>
                <a:ext cx="786240" cy="100692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7386B38D-507A-394F-B9EB-2878EE5F193B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2726464" y="1774113"/>
                  <a:ext cx="821880" cy="12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1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9A6F2328-7DBB-7648-97B6-0709E9D9F440}"/>
                    </a:ext>
                  </a:extLst>
                </p14:cNvPr>
                <p14:cNvContentPartPr/>
                <p14:nvPr/>
              </p14:nvContentPartPr>
              <p14:xfrm>
                <a:off x="2435584" y="2093793"/>
                <a:ext cx="486360" cy="62100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9A6F2328-7DBB-7648-97B6-0709E9D9F440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2417584" y="1985856"/>
                  <a:ext cx="522000" cy="83651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3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040F4ADE-1E6A-5A49-B84C-24583F9FB8A6}"/>
                    </a:ext>
                  </a:extLst>
                </p14:cNvPr>
                <p14:cNvContentPartPr/>
                <p14:nvPr/>
              </p14:nvContentPartPr>
              <p14:xfrm>
                <a:off x="2223544" y="2463873"/>
                <a:ext cx="385200" cy="48312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040F4ADE-1E6A-5A49-B84C-24583F9FB8A6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2205544" y="2355792"/>
                  <a:ext cx="420840" cy="6989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5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37E9DC5E-77EA-4342-80B6-1A2A672287B0}"/>
                    </a:ext>
                  </a:extLst>
                </p14:cNvPr>
                <p14:cNvContentPartPr/>
                <p14:nvPr/>
              </p14:nvContentPartPr>
              <p14:xfrm>
                <a:off x="1900624" y="2655393"/>
                <a:ext cx="216000" cy="24984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37E9DC5E-77EA-4342-80B6-1A2A672287B0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882654" y="2547393"/>
                  <a:ext cx="251581" cy="4654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01C646E5-DF23-6241-97B4-B9B29BDD70BA}"/>
              </a:ext>
            </a:extLst>
          </p:cNvPr>
          <p:cNvSpPr txBox="1"/>
          <p:nvPr/>
        </p:nvSpPr>
        <p:spPr>
          <a:xfrm>
            <a:off x="9632222" y="2575236"/>
            <a:ext cx="17765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Blood glucose level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B94CF9D-C4AB-EB4A-9F67-5E31F64CD09A}"/>
              </a:ext>
            </a:extLst>
          </p:cNvPr>
          <p:cNvSpPr txBox="1"/>
          <p:nvPr/>
        </p:nvSpPr>
        <p:spPr>
          <a:xfrm>
            <a:off x="8310213" y="3540822"/>
            <a:ext cx="2015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BGL for diabetics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D7B2E18-738B-C347-8ABC-31C226B771FF}"/>
              </a:ext>
            </a:extLst>
          </p:cNvPr>
          <p:cNvSpPr txBox="1"/>
          <p:nvPr/>
        </p:nvSpPr>
        <p:spPr>
          <a:xfrm>
            <a:off x="1213113" y="376223"/>
            <a:ext cx="2015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accent1"/>
                </a:solidFill>
              </a:rPr>
              <a:t>BGL for nondiabetics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8878255-6D7F-4B43-B24F-D3944F8D8AA1}"/>
              </a:ext>
            </a:extLst>
          </p:cNvPr>
          <p:cNvSpPr txBox="1"/>
          <p:nvPr/>
        </p:nvSpPr>
        <p:spPr>
          <a:xfrm>
            <a:off x="7371025" y="1211744"/>
            <a:ext cx="1767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FALSE POSITIVES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4FC6AE3-BF35-D74A-A69E-7CAFD1E0E22C}"/>
              </a:ext>
            </a:extLst>
          </p:cNvPr>
          <p:cNvSpPr txBox="1"/>
          <p:nvPr/>
        </p:nvSpPr>
        <p:spPr>
          <a:xfrm>
            <a:off x="2065952" y="5029953"/>
            <a:ext cx="1848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FALSE NEGATIVES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19C785E-68A1-6E4E-B7A5-823BEF6D21A7}"/>
              </a:ext>
            </a:extLst>
          </p:cNvPr>
          <p:cNvSpPr txBox="1"/>
          <p:nvPr/>
        </p:nvSpPr>
        <p:spPr>
          <a:xfrm>
            <a:off x="1835787" y="3917193"/>
            <a:ext cx="1804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TRUE NEGATIVES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9F66340-57DC-E946-B785-9CE75E6DB9C4}"/>
              </a:ext>
            </a:extLst>
          </p:cNvPr>
          <p:cNvSpPr txBox="1"/>
          <p:nvPr/>
        </p:nvSpPr>
        <p:spPr>
          <a:xfrm>
            <a:off x="9930064" y="4868054"/>
            <a:ext cx="1722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TRUE POSITIVES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44415CC0-2EFA-5643-B7DC-940090A2379A}"/>
                  </a:ext>
                </a:extLst>
              </p:cNvPr>
              <p:cNvSpPr txBox="1"/>
              <p:nvPr/>
            </p:nvSpPr>
            <p:spPr>
              <a:xfrm>
                <a:off x="6007394" y="6086712"/>
                <a:ext cx="202959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=6.5 </m:t>
                      </m:r>
                      <m:r>
                        <m:rPr>
                          <m:nor/>
                        </m:rPr>
                        <a:rPr lang="en-US" sz="20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mmol</m:t>
                      </m:r>
                      <m:r>
                        <m:rPr>
                          <m:nor/>
                        </m:rPr>
                        <a:rPr lang="en-US" sz="20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m:rPr>
                          <m:nor/>
                        </m:rPr>
                        <a:rPr lang="en-US" sz="20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44415CC0-2EFA-5643-B7DC-940090A237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7394" y="6086712"/>
                <a:ext cx="2029595" cy="400110"/>
              </a:xfrm>
              <a:prstGeom prst="rect">
                <a:avLst/>
              </a:prstGeom>
              <a:blipFill>
                <a:blip r:embed="rId77"/>
                <a:stretch>
                  <a:fillRect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D185386-60E1-D045-8AD9-D6CD529F1CEE}"/>
                  </a:ext>
                </a:extLst>
              </p:cNvPr>
              <p:cNvSpPr txBox="1"/>
              <p:nvPr/>
            </p:nvSpPr>
            <p:spPr>
              <a:xfrm>
                <a:off x="7687778" y="814482"/>
                <a:ext cx="110004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FF0000"/>
                    </a:solidFill>
                  </a:rPr>
                  <a:t>Prob =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endParaRPr lang="en-US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D185386-60E1-D045-8AD9-D6CD529F1C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7778" y="814482"/>
                <a:ext cx="1100045" cy="400110"/>
              </a:xfrm>
              <a:prstGeom prst="rect">
                <a:avLst/>
              </a:prstGeom>
              <a:blipFill>
                <a:blip r:embed="rId78"/>
                <a:stretch>
                  <a:fillRect l="-5682" t="-9375" b="-28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99C1052B-A1C9-BA45-B0FD-6C47203CEE24}"/>
                  </a:ext>
                </a:extLst>
              </p:cNvPr>
              <p:cNvSpPr txBox="1"/>
              <p:nvPr/>
            </p:nvSpPr>
            <p:spPr>
              <a:xfrm>
                <a:off x="2403491" y="5380117"/>
                <a:ext cx="110164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chemeClr val="accent2"/>
                    </a:solidFill>
                  </a:rPr>
                  <a:t>Prob =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endParaRPr lang="en-US" sz="20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99C1052B-A1C9-BA45-B0FD-6C47203CEE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3491" y="5380117"/>
                <a:ext cx="1101648" cy="400110"/>
              </a:xfrm>
              <a:prstGeom prst="rect">
                <a:avLst/>
              </a:prstGeom>
              <a:blipFill>
                <a:blip r:embed="rId79"/>
                <a:stretch>
                  <a:fillRect l="-5747" t="-9091" r="-1149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18725D4-8F01-F944-8F32-ADFAE86A144B}"/>
                  </a:ext>
                </a:extLst>
              </p:cNvPr>
              <p:cNvSpPr txBox="1"/>
              <p:nvPr/>
            </p:nvSpPr>
            <p:spPr>
              <a:xfrm>
                <a:off x="10020365" y="5148513"/>
                <a:ext cx="156190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chemeClr val="accent6">
                        <a:lumMod val="75000"/>
                      </a:schemeClr>
                    </a:solidFill>
                  </a:rPr>
                  <a:t>Prob =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000" b="1" i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endParaRPr lang="en-US" sz="20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18725D4-8F01-F944-8F32-ADFAE86A14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0365" y="5148513"/>
                <a:ext cx="1561902" cy="400110"/>
              </a:xfrm>
              <a:prstGeom prst="rect">
                <a:avLst/>
              </a:prstGeom>
              <a:blipFill>
                <a:blip r:embed="rId80"/>
                <a:stretch>
                  <a:fillRect l="-4839" t="-9375" b="-28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7F634157-90B5-5742-AC1E-4315E2320962}"/>
                  </a:ext>
                </a:extLst>
              </p:cNvPr>
              <p:cNvSpPr txBox="1"/>
              <p:nvPr/>
            </p:nvSpPr>
            <p:spPr>
              <a:xfrm>
                <a:off x="1993326" y="3546485"/>
                <a:ext cx="156029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Prob =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000" b="1" i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1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endParaRPr 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7F634157-90B5-5742-AC1E-4315E23209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3326" y="3546485"/>
                <a:ext cx="1560299" cy="400110"/>
              </a:xfrm>
              <a:prstGeom prst="rect">
                <a:avLst/>
              </a:prstGeom>
              <a:blipFill>
                <a:blip r:embed="rId81"/>
                <a:stretch>
                  <a:fillRect l="-4032" t="-9375" b="-28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5EC580A-3910-4948-B122-121A570B58D7}"/>
                  </a:ext>
                </a:extLst>
              </p14:cNvPr>
              <p14:cNvContentPartPr/>
              <p14:nvPr/>
            </p14:nvContentPartPr>
            <p14:xfrm>
              <a:off x="2965144" y="1944033"/>
              <a:ext cx="1072800" cy="15566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5EC580A-3910-4948-B122-121A570B58D7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2947144" y="1836393"/>
                <a:ext cx="1108440" cy="1772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828938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87CC0A2-8053-FA4A-BBCE-ADA848474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8931"/>
            <a:ext cx="12192000" cy="5040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872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BD30DE5-2285-4A47-A85B-35269BCFA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8931"/>
            <a:ext cx="12192000" cy="5040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2749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DD70F5C-EB4A-464D-86C3-932DCF278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8931"/>
            <a:ext cx="12192000" cy="5040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9205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6826FAA-E284-844A-9D13-E1B9862D36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8931"/>
            <a:ext cx="12192000" cy="5040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379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9CCD47D-7312-3E46-ADAD-49F58EACE6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0789858"/>
              </p:ext>
            </p:extLst>
          </p:nvPr>
        </p:nvGraphicFramePr>
        <p:xfrm>
          <a:off x="1524000" y="803200"/>
          <a:ext cx="8761470" cy="2625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59292">
                  <a:extLst>
                    <a:ext uri="{9D8B030D-6E8A-4147-A177-3AD203B41FA5}">
                      <a16:colId xmlns:a16="http://schemas.microsoft.com/office/drawing/2014/main" val="1842667862"/>
                    </a:ext>
                  </a:extLst>
                </a:gridCol>
                <a:gridCol w="2300726">
                  <a:extLst>
                    <a:ext uri="{9D8B030D-6E8A-4147-A177-3AD203B41FA5}">
                      <a16:colId xmlns:a16="http://schemas.microsoft.com/office/drawing/2014/main" val="3328190295"/>
                    </a:ext>
                  </a:extLst>
                </a:gridCol>
                <a:gridCol w="2300726">
                  <a:extLst>
                    <a:ext uri="{9D8B030D-6E8A-4147-A177-3AD203B41FA5}">
                      <a16:colId xmlns:a16="http://schemas.microsoft.com/office/drawing/2014/main" val="2807003712"/>
                    </a:ext>
                  </a:extLst>
                </a:gridCol>
                <a:gridCol w="2300726">
                  <a:extLst>
                    <a:ext uri="{9D8B030D-6E8A-4147-A177-3AD203B41FA5}">
                      <a16:colId xmlns:a16="http://schemas.microsoft.com/office/drawing/2014/main" val="3403946577"/>
                    </a:ext>
                  </a:extLst>
                </a:gridCol>
              </a:tblGrid>
              <a:tr h="65645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Defendant is actually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974624"/>
                  </a:ext>
                </a:extLst>
              </a:tr>
              <a:tr h="65645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baseline="0" dirty="0"/>
                        <a:t>Innocent</a:t>
                      </a:r>
                      <a:endParaRPr lang="en-US" sz="24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baseline="0" dirty="0"/>
                        <a:t>Guilty</a:t>
                      </a:r>
                      <a:endParaRPr lang="en-US" sz="24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0535847"/>
                  </a:ext>
                </a:extLst>
              </a:tr>
              <a:tr h="656450">
                <a:tc rowSpan="2"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Court</a:t>
                      </a:r>
                    </a:p>
                    <a:p>
                      <a:pPr algn="ctr"/>
                      <a:r>
                        <a:rPr lang="en-US" sz="2400" b="1" dirty="0"/>
                        <a:t>decision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baseline="0" dirty="0"/>
                        <a:t>Not guilty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Correct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Error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3205695"/>
                  </a:ext>
                </a:extLst>
              </a:tr>
              <a:tr h="65645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/>
                        <a:t>Guilty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Worse error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Correct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791213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4">
                <a:extLst>
                  <a:ext uri="{FF2B5EF4-FFF2-40B4-BE49-F238E27FC236}">
                    <a16:creationId xmlns:a16="http://schemas.microsoft.com/office/drawing/2014/main" id="{28DF1D31-EAA7-134B-8EE1-EE8905C289C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8546436"/>
                  </p:ext>
                </p:extLst>
              </p:nvPr>
            </p:nvGraphicFramePr>
            <p:xfrm>
              <a:off x="1608083" y="3751352"/>
              <a:ext cx="8677387" cy="26258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775209">
                      <a:extLst>
                        <a:ext uri="{9D8B030D-6E8A-4147-A177-3AD203B41FA5}">
                          <a16:colId xmlns:a16="http://schemas.microsoft.com/office/drawing/2014/main" val="1842667862"/>
                        </a:ext>
                      </a:extLst>
                    </a:gridCol>
                    <a:gridCol w="2300726">
                      <a:extLst>
                        <a:ext uri="{9D8B030D-6E8A-4147-A177-3AD203B41FA5}">
                          <a16:colId xmlns:a16="http://schemas.microsoft.com/office/drawing/2014/main" val="3328190295"/>
                        </a:ext>
                      </a:extLst>
                    </a:gridCol>
                    <a:gridCol w="2300726">
                      <a:extLst>
                        <a:ext uri="{9D8B030D-6E8A-4147-A177-3AD203B41FA5}">
                          <a16:colId xmlns:a16="http://schemas.microsoft.com/office/drawing/2014/main" val="2807003712"/>
                        </a:ext>
                      </a:extLst>
                    </a:gridCol>
                    <a:gridCol w="2300726">
                      <a:extLst>
                        <a:ext uri="{9D8B030D-6E8A-4147-A177-3AD203B41FA5}">
                          <a16:colId xmlns:a16="http://schemas.microsoft.com/office/drawing/2014/main" val="3403946577"/>
                        </a:ext>
                      </a:extLst>
                    </a:gridCol>
                  </a:tblGrid>
                  <a:tr h="656450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b="1" dirty="0"/>
                            <a:t> is actually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84974624"/>
                      </a:ext>
                    </a:extLst>
                  </a:tr>
                  <a:tr h="656450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baseline="0" dirty="0"/>
                            <a:t>True</a:t>
                          </a:r>
                          <a:endParaRPr lang="en-US" sz="2400" b="1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baseline="0" dirty="0"/>
                            <a:t>False</a:t>
                          </a:r>
                          <a:endParaRPr lang="en-US" sz="2400" b="1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50535847"/>
                      </a:ext>
                    </a:extLst>
                  </a:tr>
                  <a:tr h="65645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/>
                            <a:t>Your</a:t>
                          </a:r>
                        </a:p>
                        <a:p>
                          <a:pPr algn="ctr"/>
                          <a:r>
                            <a:rPr lang="en-US" sz="2400" b="1" dirty="0"/>
                            <a:t>decision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baseline="0" dirty="0"/>
                            <a:t>Don’t reject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1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baseline="0" smtClean="0"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US" sz="2400" b="1" i="1" baseline="0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endParaRPr lang="en-US" sz="2400" b="1" baseline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Correct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Type II error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003205695"/>
                      </a:ext>
                    </a:extLst>
                  </a:tr>
                  <a:tr h="65645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1" baseline="0" dirty="0"/>
                            <a:t>Reject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1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baseline="0" smtClean="0"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US" sz="2400" b="1" i="1" baseline="0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endParaRPr lang="en-US" sz="24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Type I error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Correct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4791213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4">
                <a:extLst>
                  <a:ext uri="{FF2B5EF4-FFF2-40B4-BE49-F238E27FC236}">
                    <a16:creationId xmlns:a16="http://schemas.microsoft.com/office/drawing/2014/main" id="{28DF1D31-EAA7-134B-8EE1-EE8905C289C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8546436"/>
                  </p:ext>
                </p:extLst>
              </p:nvPr>
            </p:nvGraphicFramePr>
            <p:xfrm>
              <a:off x="1608083" y="3751352"/>
              <a:ext cx="8677387" cy="26258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775209">
                      <a:extLst>
                        <a:ext uri="{9D8B030D-6E8A-4147-A177-3AD203B41FA5}">
                          <a16:colId xmlns:a16="http://schemas.microsoft.com/office/drawing/2014/main" val="1842667862"/>
                        </a:ext>
                      </a:extLst>
                    </a:gridCol>
                    <a:gridCol w="2300726">
                      <a:extLst>
                        <a:ext uri="{9D8B030D-6E8A-4147-A177-3AD203B41FA5}">
                          <a16:colId xmlns:a16="http://schemas.microsoft.com/office/drawing/2014/main" val="3328190295"/>
                        </a:ext>
                      </a:extLst>
                    </a:gridCol>
                    <a:gridCol w="2300726">
                      <a:extLst>
                        <a:ext uri="{9D8B030D-6E8A-4147-A177-3AD203B41FA5}">
                          <a16:colId xmlns:a16="http://schemas.microsoft.com/office/drawing/2014/main" val="2807003712"/>
                        </a:ext>
                      </a:extLst>
                    </a:gridCol>
                    <a:gridCol w="2300726">
                      <a:extLst>
                        <a:ext uri="{9D8B030D-6E8A-4147-A177-3AD203B41FA5}">
                          <a16:colId xmlns:a16="http://schemas.microsoft.com/office/drawing/2014/main" val="3403946577"/>
                        </a:ext>
                      </a:extLst>
                    </a:gridCol>
                  </a:tblGrid>
                  <a:tr h="656450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8430" r="-275" b="-305769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84974624"/>
                      </a:ext>
                    </a:extLst>
                  </a:tr>
                  <a:tr h="656450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baseline="0" dirty="0"/>
                            <a:t>True</a:t>
                          </a:r>
                          <a:endParaRPr lang="en-US" sz="2400" b="1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baseline="0" dirty="0"/>
                            <a:t>False</a:t>
                          </a:r>
                          <a:endParaRPr lang="en-US" sz="2400" b="1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50535847"/>
                      </a:ext>
                    </a:extLst>
                  </a:tr>
                  <a:tr h="65645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/>
                            <a:t>Your</a:t>
                          </a:r>
                        </a:p>
                        <a:p>
                          <a:pPr algn="ctr"/>
                          <a:r>
                            <a:rPr lang="en-US" sz="2400" b="1" dirty="0"/>
                            <a:t>decision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77348" t="-200000" r="-201105" b="-105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Correct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Type II error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003205695"/>
                      </a:ext>
                    </a:extLst>
                  </a:tr>
                  <a:tr h="65645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77348" t="-300000" r="-201105" b="-5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Type I error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Correct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4791213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798249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5D4C610-08CC-7446-B7B6-1D26A8480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8931"/>
            <a:ext cx="12192000" cy="5040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7763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1DB2F38-C6AD-D34F-A9C2-63103CF4F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8931"/>
            <a:ext cx="12192000" cy="5040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926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4">
                <a:extLst>
                  <a:ext uri="{FF2B5EF4-FFF2-40B4-BE49-F238E27FC236}">
                    <a16:creationId xmlns:a16="http://schemas.microsoft.com/office/drawing/2014/main" id="{28DF1D31-EAA7-134B-8EE1-EE8905C289C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21819447"/>
                  </p:ext>
                </p:extLst>
              </p:nvPr>
            </p:nvGraphicFramePr>
            <p:xfrm>
              <a:off x="1669867" y="995794"/>
              <a:ext cx="8677387" cy="389151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775209">
                      <a:extLst>
                        <a:ext uri="{9D8B030D-6E8A-4147-A177-3AD203B41FA5}">
                          <a16:colId xmlns:a16="http://schemas.microsoft.com/office/drawing/2014/main" val="1842667862"/>
                        </a:ext>
                      </a:extLst>
                    </a:gridCol>
                    <a:gridCol w="2300726">
                      <a:extLst>
                        <a:ext uri="{9D8B030D-6E8A-4147-A177-3AD203B41FA5}">
                          <a16:colId xmlns:a16="http://schemas.microsoft.com/office/drawing/2014/main" val="3328190295"/>
                        </a:ext>
                      </a:extLst>
                    </a:gridCol>
                    <a:gridCol w="2300726">
                      <a:extLst>
                        <a:ext uri="{9D8B030D-6E8A-4147-A177-3AD203B41FA5}">
                          <a16:colId xmlns:a16="http://schemas.microsoft.com/office/drawing/2014/main" val="2807003712"/>
                        </a:ext>
                      </a:extLst>
                    </a:gridCol>
                    <a:gridCol w="2300726">
                      <a:extLst>
                        <a:ext uri="{9D8B030D-6E8A-4147-A177-3AD203B41FA5}">
                          <a16:colId xmlns:a16="http://schemas.microsoft.com/office/drawing/2014/main" val="3403946577"/>
                        </a:ext>
                      </a:extLst>
                    </a:gridCol>
                  </a:tblGrid>
                  <a:tr h="863380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b="1" dirty="0"/>
                            <a:t> is actually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84974624"/>
                      </a:ext>
                    </a:extLst>
                  </a:tr>
                  <a:tr h="863380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baseline="0" dirty="0"/>
                            <a:t>True</a:t>
                          </a:r>
                          <a:endParaRPr lang="en-US" sz="2400" b="1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baseline="0" dirty="0"/>
                            <a:t>False</a:t>
                          </a:r>
                          <a:endParaRPr lang="en-US" sz="2400" b="1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50535847"/>
                      </a:ext>
                    </a:extLst>
                  </a:tr>
                  <a:tr h="1082378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/>
                            <a:t>Your</a:t>
                          </a:r>
                        </a:p>
                        <a:p>
                          <a:pPr algn="ctr"/>
                          <a:r>
                            <a:rPr lang="en-US" sz="2400" b="1" dirty="0"/>
                            <a:t>decision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baseline="0" dirty="0"/>
                            <a:t>Don’t reject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1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baseline="0" smtClean="0"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US" sz="2400" b="1" i="1" baseline="0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endParaRPr lang="en-US" sz="2400" b="1" baseline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Correct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dirty="0"/>
                            <a:t>Prob =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endParaRPr lang="en-US" sz="1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Type II error</a:t>
                          </a:r>
                        </a:p>
                        <a:p>
                          <a:pPr algn="ctr"/>
                          <a:r>
                            <a:rPr lang="en-US" sz="1800" b="0" dirty="0"/>
                            <a:t>Prob =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oMath>
                          </a14:m>
                          <a:endParaRPr lang="en-US" sz="18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003205695"/>
                      </a:ext>
                    </a:extLst>
                  </a:tr>
                  <a:tr h="1082378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1" baseline="0" dirty="0"/>
                            <a:t>Reject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1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baseline="0" smtClean="0"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US" sz="2400" b="1" i="1" baseline="0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endParaRPr lang="en-US" sz="24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Type I error</a:t>
                          </a:r>
                        </a:p>
                        <a:p>
                          <a:pPr algn="ctr"/>
                          <a:r>
                            <a:rPr lang="en-US" sz="1800" b="0" dirty="0"/>
                            <a:t>Prob =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endParaRPr lang="en-US" sz="1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Correct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dirty="0">
                              <a:latin typeface="+mn-lt"/>
                            </a:rPr>
                            <a:t>Prob</a:t>
                          </a:r>
                          <a:r>
                            <a:rPr lang="en-US" sz="1800" b="0" i="0" baseline="0" dirty="0">
                              <a:latin typeface="+mn-lt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oMath>
                          </a14:m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4791213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4">
                <a:extLst>
                  <a:ext uri="{FF2B5EF4-FFF2-40B4-BE49-F238E27FC236}">
                    <a16:creationId xmlns:a16="http://schemas.microsoft.com/office/drawing/2014/main" id="{28DF1D31-EAA7-134B-8EE1-EE8905C289C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21819447"/>
                  </p:ext>
                </p:extLst>
              </p:nvPr>
            </p:nvGraphicFramePr>
            <p:xfrm>
              <a:off x="1669867" y="995794"/>
              <a:ext cx="8677387" cy="389151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775209">
                      <a:extLst>
                        <a:ext uri="{9D8B030D-6E8A-4147-A177-3AD203B41FA5}">
                          <a16:colId xmlns:a16="http://schemas.microsoft.com/office/drawing/2014/main" val="1842667862"/>
                        </a:ext>
                      </a:extLst>
                    </a:gridCol>
                    <a:gridCol w="2300726">
                      <a:extLst>
                        <a:ext uri="{9D8B030D-6E8A-4147-A177-3AD203B41FA5}">
                          <a16:colId xmlns:a16="http://schemas.microsoft.com/office/drawing/2014/main" val="3328190295"/>
                        </a:ext>
                      </a:extLst>
                    </a:gridCol>
                    <a:gridCol w="2300726">
                      <a:extLst>
                        <a:ext uri="{9D8B030D-6E8A-4147-A177-3AD203B41FA5}">
                          <a16:colId xmlns:a16="http://schemas.microsoft.com/office/drawing/2014/main" val="2807003712"/>
                        </a:ext>
                      </a:extLst>
                    </a:gridCol>
                    <a:gridCol w="2300726">
                      <a:extLst>
                        <a:ext uri="{9D8B030D-6E8A-4147-A177-3AD203B41FA5}">
                          <a16:colId xmlns:a16="http://schemas.microsoft.com/office/drawing/2014/main" val="3403946577"/>
                        </a:ext>
                      </a:extLst>
                    </a:gridCol>
                  </a:tblGrid>
                  <a:tr h="863380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8430" r="-275" b="-35294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84974624"/>
                      </a:ext>
                    </a:extLst>
                  </a:tr>
                  <a:tr h="863380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baseline="0" dirty="0"/>
                            <a:t>True</a:t>
                          </a:r>
                          <a:endParaRPr lang="en-US" sz="2400" b="1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baseline="0" dirty="0"/>
                            <a:t>False</a:t>
                          </a:r>
                          <a:endParaRPr lang="en-US" sz="2400" b="1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50535847"/>
                      </a:ext>
                    </a:extLst>
                  </a:tr>
                  <a:tr h="1082378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/>
                            <a:t>Your</a:t>
                          </a:r>
                        </a:p>
                        <a:p>
                          <a:pPr algn="ctr"/>
                          <a:r>
                            <a:rPr lang="en-US" sz="2400" b="1" dirty="0"/>
                            <a:t>decision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77348" t="-158140" r="-201105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76374" t="-158140" r="-10000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77901" t="-158140" r="-552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3205695"/>
                      </a:ext>
                    </a:extLst>
                  </a:tr>
                  <a:tr h="1082378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77348" t="-261176" r="-201105" b="-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76374" t="-261176" r="-100000" b="-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77901" t="-261176" r="-552" b="-11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7912133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C0BFB018-B6ED-1D45-A93B-12C96D6234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" y="768350"/>
            <a:ext cx="11201400" cy="532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510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F3E74C-BB7F-1A4F-81CF-B2C7ECD4B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8931"/>
            <a:ext cx="12192000" cy="5040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602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17E243-D9C0-714C-A661-7FEF49DAD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8931"/>
            <a:ext cx="12192000" cy="5040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152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CB95AC-0279-1C4F-A2F6-179412C6B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8931"/>
            <a:ext cx="12192000" cy="5040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642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D88FA9-0AC1-2348-912C-B5BD3E07C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8931"/>
            <a:ext cx="12192000" cy="5040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201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93265B-334D-064A-845E-DE812D460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8931"/>
            <a:ext cx="12192000" cy="5040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324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6DDA490-D8B1-5144-8E9C-6B69B36FC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8931"/>
            <a:ext cx="12192000" cy="5040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423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219</Words>
  <Application>Microsoft Macintosh PowerPoint</Application>
  <PresentationFormat>Widescreen</PresentationFormat>
  <Paragraphs>87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NOE Umberto</dc:creator>
  <cp:lastModifiedBy>NOE Umberto</cp:lastModifiedBy>
  <cp:revision>33</cp:revision>
  <dcterms:created xsi:type="dcterms:W3CDTF">2021-02-04T17:34:27Z</dcterms:created>
  <dcterms:modified xsi:type="dcterms:W3CDTF">2021-02-08T00:37:59Z</dcterms:modified>
</cp:coreProperties>
</file>