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C95-80D3-8C48-9940-F47A5A7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DF6-FA25-FA4C-9E28-C02641F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5486-9B5E-B949-B68A-87825BD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65D4-5F69-E442-81F8-7216EB9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BE3F-E41C-4947-87DE-D1EB835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B59-E648-8C4F-9415-169A634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E3F-C7E6-3D4A-8848-8CCCEA3F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99E8-1A84-9D4C-B9CE-83290A1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C59-ACDA-C34A-B6D1-AF10496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DE56-320E-AE48-B95A-6109841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0F3A6-1D97-3C43-82AD-BC6A8916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6C62-DC8B-4241-9646-159BDD5F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16D2-9140-2548-84A1-422B826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0119-50B5-6943-8C17-544AE24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4843-D6B3-5A44-AB15-B207EB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87-6A3B-9241-8B4D-5DB2C09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B6B-99EE-114D-8FCF-769C0854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0A2B-B924-6D4B-98CB-571B643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5EC-896E-4C47-9A86-310386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AB69-C0EF-D64F-9B4B-FA9FE28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DC2-41CF-5443-95E3-44873E03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5A1F-FB3F-A444-8C14-DF99234C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C39-01A5-CF42-8B37-1005460C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D95C-E392-DC47-96FE-182F430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05F-674C-344F-845D-6856380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9FF-0303-E248-9D53-6DE3152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3EA-4AC5-F842-85C2-1EF6ACD0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FCA2-E1EA-5B48-B73D-96B57AB6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AB08-48C8-4A49-8611-E3BDE8F8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0BD-E534-5949-AA90-96E0516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D17B-C8A8-054C-83FE-1E7B64F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9F7-6623-6B4E-87A1-4FA3BD4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042-A169-534E-90FD-E18B6773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7BBC-2636-DF42-891E-75D1B28C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C0FD-F159-AA45-94E0-895C35F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586D-1007-3F45-9796-0919E81D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9CE7-6DA1-394E-8923-D0A59B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D374B-2D1A-114C-9613-DC5EA34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FB39-47F3-4E40-86F1-850CFB9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7D2-2CFA-1146-B3D7-65AD673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F0DE-C11D-9D43-AC6D-487D83A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214E-6C90-DB40-9B30-4133757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0D91-656F-DF45-B052-F641F29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BD07-9113-B64F-B180-1BACD1D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A0AC-0A93-A94E-ACD1-4F0E275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FFA1-C8C4-A64D-8493-A57CECF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744-4DEF-AF43-83C5-88466C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EDC9-2332-6D46-B49B-9B2BE7DB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D6DF-A572-7B4B-BAC9-E37D3847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E545-F5ED-1140-A0B3-DACC200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076D-0047-B640-A6E9-FFB7E3B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5DBD-24AF-8244-80C8-A474D98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776C-0DB2-FF46-9778-0EF9BAC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1DA56-93EE-C54F-888F-81C94BF7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8C09-BFE2-0E43-AD07-E6DE1D37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AF014-ED9D-314C-95EF-27FD8D0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123-0BDC-7A4E-AA9B-63F2E8D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AE98-85F1-2E42-9F56-A23F62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C577-1AFB-834A-82A2-5EF0604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F0B-3B40-8441-814A-CC3237F0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708E-E7BF-854F-B1DD-FC88EE0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5489-659F-0740-A353-EEFBF883827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BA8F-9660-D04E-95C6-2F203BDA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1B59-9C23-5749-BA76-1BA8A765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A9536-ADE7-A147-89A5-56F7A290B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44" y="658712"/>
            <a:ext cx="2931728" cy="351807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019430-85DE-6C4E-A3FE-F825ABA84E9B}"/>
              </a:ext>
            </a:extLst>
          </p:cNvPr>
          <p:cNvCxnSpPr>
            <a:cxnSpLocks/>
          </p:cNvCxnSpPr>
          <p:nvPr/>
        </p:nvCxnSpPr>
        <p:spPr>
          <a:xfrm flipV="1">
            <a:off x="7689620" y="3216166"/>
            <a:ext cx="1225314" cy="2085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6F794-1EAE-9944-BD58-77DA4B351202}"/>
              </a:ext>
            </a:extLst>
          </p:cNvPr>
          <p:cNvCxnSpPr>
            <a:cxnSpLocks/>
          </p:cNvCxnSpPr>
          <p:nvPr/>
        </p:nvCxnSpPr>
        <p:spPr>
          <a:xfrm>
            <a:off x="748265" y="399393"/>
            <a:ext cx="3754116" cy="2281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9AE46-0E53-4B44-97D3-86AE01BD9149}"/>
              </a:ext>
            </a:extLst>
          </p:cNvPr>
          <p:cNvCxnSpPr>
            <a:cxnSpLocks/>
          </p:cNvCxnSpPr>
          <p:nvPr/>
        </p:nvCxnSpPr>
        <p:spPr>
          <a:xfrm flipV="1">
            <a:off x="748265" y="516085"/>
            <a:ext cx="3844756" cy="22818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803E5FF9-DDC4-1844-8929-3DC33E046A74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4B312A-ABFC-5148-8E43-8C5D00C59EB2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E458F-10B8-D24D-92DC-C7F4290CCBC9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6C4396-75EC-9842-91E8-60FBA21915BD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C19B07-F586-7841-8F6F-AAD813B8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44" y="658712"/>
            <a:ext cx="2931728" cy="35180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CC8D05-F8AC-124A-8A7A-07A460348EF5}"/>
              </a:ext>
            </a:extLst>
          </p:cNvPr>
          <p:cNvCxnSpPr>
            <a:cxnSpLocks/>
          </p:cNvCxnSpPr>
          <p:nvPr/>
        </p:nvCxnSpPr>
        <p:spPr>
          <a:xfrm flipV="1">
            <a:off x="7689620" y="3216166"/>
            <a:ext cx="1225314" cy="2085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5D5CF9-F31B-C54F-810D-6F250B37771E}"/>
              </a:ext>
            </a:extLst>
          </p:cNvPr>
          <p:cNvSpPr txBox="1"/>
          <p:nvPr/>
        </p:nvSpPr>
        <p:spPr>
          <a:xfrm>
            <a:off x="8111444" y="1155583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53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blipFill>
                <a:blip r:embed="rId2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21183" y="803692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9">
            <a:extLst>
              <a:ext uri="{FF2B5EF4-FFF2-40B4-BE49-F238E27FC236}">
                <a16:creationId xmlns:a16="http://schemas.microsoft.com/office/drawing/2014/main" id="{247CFD51-955C-7C4D-97AB-5652DE0040FD}"/>
              </a:ext>
            </a:extLst>
          </p:cNvPr>
          <p:cNvCxnSpPr>
            <a:cxnSpLocks/>
          </p:cNvCxnSpPr>
          <p:nvPr/>
        </p:nvCxnSpPr>
        <p:spPr>
          <a:xfrm>
            <a:off x="2627345" y="2604475"/>
            <a:ext cx="0" cy="16936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raphic 6" descr="Puzzle">
            <a:extLst>
              <a:ext uri="{FF2B5EF4-FFF2-40B4-BE49-F238E27FC236}">
                <a16:creationId xmlns:a16="http://schemas.microsoft.com/office/drawing/2014/main" id="{674A0750-8A4C-9B43-9A80-5A289B34EE4E}"/>
              </a:ext>
            </a:extLst>
          </p:cNvPr>
          <p:cNvSpPr/>
          <p:nvPr/>
        </p:nvSpPr>
        <p:spPr>
          <a:xfrm rot="8100000">
            <a:off x="1942445" y="4632057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/>
              </a:gs>
              <a:gs pos="66000">
                <a:schemeClr val="accent4"/>
              </a:gs>
              <a:gs pos="47000">
                <a:schemeClr val="accent6"/>
              </a:gs>
              <a:gs pos="15000">
                <a:srgbClr val="7030A0"/>
              </a:gs>
              <a:gs pos="30000">
                <a:srgbClr val="0070C0"/>
              </a:gs>
              <a:gs pos="91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/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Bootstrap 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blipFill>
                <a:blip r:embed="rId3"/>
                <a:stretch>
                  <a:fillRect l="-5785" t="-4211" r="-49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F1767F-65A6-C548-AD4A-F6874A77FBC9}"/>
              </a:ext>
            </a:extLst>
          </p:cNvPr>
          <p:cNvSpPr txBox="1"/>
          <p:nvPr/>
        </p:nvSpPr>
        <p:spPr>
          <a:xfrm>
            <a:off x="5887033" y="5578159"/>
            <a:ext cx="406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</a:t>
            </a:r>
            <a:r>
              <a:rPr lang="en-US" sz="2400" b="1" dirty="0"/>
              <a:t>bootstrap statistic</a:t>
            </a:r>
            <a:r>
              <a:rPr lang="en-US" sz="2400" dirty="0"/>
              <a:t>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86DB0-66CB-A54F-9317-8BDB1568DF49}"/>
              </a:ext>
            </a:extLst>
          </p:cNvPr>
          <p:cNvSpPr txBox="1"/>
          <p:nvPr/>
        </p:nvSpPr>
        <p:spPr>
          <a:xfrm>
            <a:off x="1019411" y="3032938"/>
            <a:ext cx="31948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Sample WITH REPLACEMENT</a:t>
            </a:r>
          </a:p>
          <a:p>
            <a:pPr algn="ctr"/>
            <a:r>
              <a:rPr lang="en-US" sz="2000" dirty="0"/>
              <a:t>using the same sample size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080FE4-A2F5-EA4E-865A-3454A4B839DA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8FDF-6896-A747-B8DB-4C3F8F72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5" y="658712"/>
            <a:ext cx="2931728" cy="35180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F430C-8CA9-9845-BA39-57664DA5D3E1}"/>
              </a:ext>
            </a:extLst>
          </p:cNvPr>
          <p:cNvCxnSpPr>
            <a:cxnSpLocks/>
          </p:cNvCxnSpPr>
          <p:nvPr/>
        </p:nvCxnSpPr>
        <p:spPr>
          <a:xfrm flipV="1">
            <a:off x="7689620" y="3520966"/>
            <a:ext cx="1086518" cy="17804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13FB74-1037-3243-B577-F439F5F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5" y="681183"/>
            <a:ext cx="9612471" cy="5767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AFFF5-BCF2-3349-B3D2-8D10583EDAC6}"/>
              </a:ext>
            </a:extLst>
          </p:cNvPr>
          <p:cNvSpPr txBox="1"/>
          <p:nvPr/>
        </p:nvSpPr>
        <p:spPr>
          <a:xfrm>
            <a:off x="5015193" y="2125263"/>
            <a:ext cx="2161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approximates</a:t>
            </a:r>
            <a:r>
              <a:rPr lang="en-US" sz="2400" dirty="0"/>
              <a:t> the unknown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5235D-CA70-1B4F-BC92-3280A466EFDE}"/>
              </a:ext>
            </a:extLst>
          </p:cNvPr>
          <p:cNvSpPr/>
          <p:nvPr/>
        </p:nvSpPr>
        <p:spPr>
          <a:xfrm>
            <a:off x="8486622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5AEFF-D717-5940-9D51-AB95857CBBA7}"/>
              </a:ext>
            </a:extLst>
          </p:cNvPr>
          <p:cNvCxnSpPr>
            <a:cxnSpLocks/>
          </p:cNvCxnSpPr>
          <p:nvPr/>
        </p:nvCxnSpPr>
        <p:spPr>
          <a:xfrm>
            <a:off x="8486622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FDE6A-DAE3-0746-B52F-C56AA53DB9B8}"/>
              </a:ext>
            </a:extLst>
          </p:cNvPr>
          <p:cNvSpPr txBox="1"/>
          <p:nvPr/>
        </p:nvSpPr>
        <p:spPr>
          <a:xfrm>
            <a:off x="8486622" y="440034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7F8B0-671C-B449-88DE-58C10385D007}"/>
              </a:ext>
            </a:extLst>
          </p:cNvPr>
          <p:cNvSpPr/>
          <p:nvPr/>
        </p:nvSpPr>
        <p:spPr>
          <a:xfrm>
            <a:off x="3730089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86871-D672-3546-B85E-D5A0024F9808}"/>
              </a:ext>
            </a:extLst>
          </p:cNvPr>
          <p:cNvCxnSpPr>
            <a:cxnSpLocks/>
          </p:cNvCxnSpPr>
          <p:nvPr/>
        </p:nvCxnSpPr>
        <p:spPr>
          <a:xfrm>
            <a:off x="3730089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D795-4810-5E4B-A364-88F611D84B16}"/>
              </a:ext>
            </a:extLst>
          </p:cNvPr>
          <p:cNvSpPr txBox="1"/>
          <p:nvPr/>
        </p:nvSpPr>
        <p:spPr>
          <a:xfrm>
            <a:off x="3730089" y="4400340"/>
            <a:ext cx="176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Bootstrap SE</a:t>
            </a:r>
          </a:p>
        </p:txBody>
      </p:sp>
    </p:spTree>
    <p:extLst>
      <p:ext uri="{BB962C8B-B14F-4D97-AF65-F5344CB8AC3E}">
        <p14:creationId xmlns:p14="http://schemas.microsoft.com/office/powerpoint/2010/main" val="155576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60DD8-D785-D447-8B3D-D1292FA5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92" y="531340"/>
            <a:ext cx="4994189" cy="5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9D6E5-43E1-6840-ABA9-231AAD04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4794139" y="291416"/>
            <a:ext cx="3756738" cy="260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924-497C-9140-B8C9-2E6FA64C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4" r="4779" b="58198"/>
          <a:stretch/>
        </p:blipFill>
        <p:spPr>
          <a:xfrm>
            <a:off x="1624771" y="2977978"/>
            <a:ext cx="4337223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5DAF-0180-8B4C-BD63-5DB22ECF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t="50000" r="30001" b="8198"/>
          <a:stretch/>
        </p:blipFill>
        <p:spPr>
          <a:xfrm>
            <a:off x="6759146" y="3429000"/>
            <a:ext cx="4147753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49A9A-D504-874E-AAEE-4629B9E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6" y="991571"/>
            <a:ext cx="9398825" cy="4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704B1-B073-004C-B71B-6C184A3F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7" y="1039020"/>
            <a:ext cx="8252366" cy="49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588FF-BB5F-064C-B8D1-A4AB842B88F8}"/>
              </a:ext>
            </a:extLst>
          </p:cNvPr>
          <p:cNvSpPr txBox="1"/>
          <p:nvPr/>
        </p:nvSpPr>
        <p:spPr>
          <a:xfrm>
            <a:off x="2060027" y="214411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2B7A-962F-2545-BDCD-722A70AAC208}"/>
              </a:ext>
            </a:extLst>
          </p:cNvPr>
          <p:cNvSpPr txBox="1"/>
          <p:nvPr/>
        </p:nvSpPr>
        <p:spPr>
          <a:xfrm>
            <a:off x="5092262" y="626602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copies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26972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26</cp:revision>
  <dcterms:created xsi:type="dcterms:W3CDTF">2022-01-07T12:43:09Z</dcterms:created>
  <dcterms:modified xsi:type="dcterms:W3CDTF">2022-01-13T23:46:02Z</dcterms:modified>
</cp:coreProperties>
</file>