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4692"/>
  </p:normalViewPr>
  <p:slideViewPr>
    <p:cSldViewPr snapToGrid="0">
      <p:cViewPr>
        <p:scale>
          <a:sx n="130" d="100"/>
          <a:sy n="130" d="100"/>
        </p:scale>
        <p:origin x="400" y="34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1D17-7489-704B-1D8C-53FFE61F6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67E93-4AB6-1FB7-E67E-0D3D5F8F3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55E6-BA7D-2718-659A-31DCB6F5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1D7-0525-AB4F-ACAB-3BB75575354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F8B25-578E-DBA4-58ED-C59EE7F2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3E6DC-4A90-934B-1C49-EF5B1F68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F58F-3DC6-7140-9254-5D61F564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5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3DC9-9176-5395-FF1F-58290A96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51F92-EA2E-842A-7115-C445AF46E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FC5F-ECDB-AC74-57CD-DBCBBA2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1D7-0525-AB4F-ACAB-3BB75575354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9239A-C249-CE1A-DF6E-D51033A2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2081-76D9-F6AB-334B-F37264B8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F58F-3DC6-7140-9254-5D61F564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5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A9C9F-F981-78EB-E5B6-F5ADA07DB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3D0B5-B617-07D7-1A3E-062346E10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42182-2E45-E7BD-EC5A-0272A319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1D7-0525-AB4F-ACAB-3BB75575354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5B6F-0B17-B3EC-EB51-B8187734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3161B-B1B1-4043-3C6D-333AD73F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F58F-3DC6-7140-9254-5D61F564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0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3B81-9B05-E4ED-CEB3-BD3E74A0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718D-4CEC-0164-FDE8-AFC8FD29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2159-B406-BA01-878F-2EE3887E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1D7-0525-AB4F-ACAB-3BB75575354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E63D6-330B-E2BE-1378-3690F029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F3E59-6520-4CB7-2CCF-E408FA94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F58F-3DC6-7140-9254-5D61F564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4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054C-6498-10A5-6F1C-B86BB06A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DC465-B458-E534-74D4-7E79C28A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E99C-8B69-A4B8-A526-7A48FE1A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1D7-0525-AB4F-ACAB-3BB75575354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E533-D73C-4BBD-A1CA-B27DD335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A9893-5F6E-00EA-8F50-F82D56A7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F58F-3DC6-7140-9254-5D61F564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7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4F6F-8447-BBA4-76EB-142B02E1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D6B6-A75C-600A-41BC-11F4DE11C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C1CD2-32AE-428A-B0E4-802FD48F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75B5F-FDD6-5248-CED9-8A4E7253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1D7-0525-AB4F-ACAB-3BB75575354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E18CF-77DE-9B49-9330-C106AAC4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1AB02-55F0-E856-3297-FDAD8924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F58F-3DC6-7140-9254-5D61F564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6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DDC8-D8BB-19E8-A1DE-348BFCED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C9E0-D9AA-CB1B-C5D2-F985836F3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D993F-388D-A3D8-1D45-57D0215CD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B12C4-9037-3B3D-1B73-F700F66B5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6B256-28CC-0449-8504-67A0E7AFE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3E7B6-1AFB-5B4B-DBCE-CD142EA9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1D7-0525-AB4F-ACAB-3BB75575354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9EF74-519C-1C56-B29A-90C3A200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76E26-FC01-D72A-58C0-5E23BD26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F58F-3DC6-7140-9254-5D61F564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3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DB86-6CD1-5450-EED9-3D6D7AED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B0D5C-7428-9A7C-6856-80DC2A89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1D7-0525-AB4F-ACAB-3BB75575354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14252-76C7-2C79-6F5C-1691DA93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E6C5A-AE7B-5933-7F6E-F2F60469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F58F-3DC6-7140-9254-5D61F564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3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72968-43F1-8328-75AD-755058CE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1D7-0525-AB4F-ACAB-3BB75575354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E47AC-B61E-3F9B-4AD3-33CA30F2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7D720-2FE5-300B-242F-E80F72A6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F58F-3DC6-7140-9254-5D61F564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1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79BD-B0DB-454C-F79D-E2401DC8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6CE0-B6C5-DDFD-8326-808BF50A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040AB-7EF8-0519-391B-3F44FD3E3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4B49C-A396-C460-C920-E00C119A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1D7-0525-AB4F-ACAB-3BB75575354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D1C2-6E9F-484D-DE60-1745CA3E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59E77-179B-72AF-31A5-E5A92ED3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F58F-3DC6-7140-9254-5D61F564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7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E3F9-4C93-FB2D-9E35-A202412E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717F5-AC47-E36B-5476-06C88FFD9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B124C-E8A2-CF4C-F89F-09AE97D67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53295-050B-6DC5-EE6E-0617335F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B1D7-0525-AB4F-ACAB-3BB75575354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D265A-6D87-7854-8AFC-8C75BFF1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1E5D5-FC75-3764-F56C-B02807FA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9F58F-3DC6-7140-9254-5D61F564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4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ECD43-6978-6704-31DE-6427FA3F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06F64-C565-C538-C775-FBC85C03A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82171-65A2-A3A6-43E2-9E3039AA1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8B1D7-0525-AB4F-ACAB-3BB755753543}" type="datetimeFigureOut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D00E-767B-BB5B-35FD-9837C2310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AE4D-4A57-FCC0-5529-399857DBD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9F58F-3DC6-7140-9254-5D61F564C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190FDB90-6EDB-53AD-6889-5956E5BF2C66}"/>
              </a:ext>
            </a:extLst>
          </p:cNvPr>
          <p:cNvSpPr/>
          <p:nvPr/>
        </p:nvSpPr>
        <p:spPr>
          <a:xfrm>
            <a:off x="6935537" y="3237398"/>
            <a:ext cx="1849036" cy="1441019"/>
          </a:xfrm>
          <a:custGeom>
            <a:avLst/>
            <a:gdLst>
              <a:gd name="connsiteX0" fmla="*/ 0 w 1480313"/>
              <a:gd name="connsiteY0" fmla="*/ 1440514 h 1440514"/>
              <a:gd name="connsiteX1" fmla="*/ 0 w 1480313"/>
              <a:gd name="connsiteY1" fmla="*/ 0 h 1440514"/>
              <a:gd name="connsiteX2" fmla="*/ 1480313 w 1480313"/>
              <a:gd name="connsiteY2" fmla="*/ 1440514 h 1440514"/>
              <a:gd name="connsiteX3" fmla="*/ 0 w 1480313"/>
              <a:gd name="connsiteY3" fmla="*/ 1440514 h 1440514"/>
              <a:gd name="connsiteX0" fmla="*/ 0 w 1480313"/>
              <a:gd name="connsiteY0" fmla="*/ 1440514 h 1440514"/>
              <a:gd name="connsiteX1" fmla="*/ 0 w 1480313"/>
              <a:gd name="connsiteY1" fmla="*/ 0 h 1440514"/>
              <a:gd name="connsiteX2" fmla="*/ 1480313 w 1480313"/>
              <a:gd name="connsiteY2" fmla="*/ 1440514 h 1440514"/>
              <a:gd name="connsiteX3" fmla="*/ 0 w 1480313"/>
              <a:gd name="connsiteY3" fmla="*/ 1440514 h 1440514"/>
              <a:gd name="connsiteX0" fmla="*/ 0 w 1480313"/>
              <a:gd name="connsiteY0" fmla="*/ 1440514 h 1440620"/>
              <a:gd name="connsiteX1" fmla="*/ 0 w 1480313"/>
              <a:gd name="connsiteY1" fmla="*/ 0 h 1440620"/>
              <a:gd name="connsiteX2" fmla="*/ 1480313 w 1480313"/>
              <a:gd name="connsiteY2" fmla="*/ 1440514 h 1440620"/>
              <a:gd name="connsiteX3" fmla="*/ 0 w 1480313"/>
              <a:gd name="connsiteY3" fmla="*/ 1440514 h 1440620"/>
              <a:gd name="connsiteX0" fmla="*/ 0 w 1480313"/>
              <a:gd name="connsiteY0" fmla="*/ 1440514 h 1445580"/>
              <a:gd name="connsiteX1" fmla="*/ 0 w 1480313"/>
              <a:gd name="connsiteY1" fmla="*/ 0 h 1445580"/>
              <a:gd name="connsiteX2" fmla="*/ 1480313 w 1480313"/>
              <a:gd name="connsiteY2" fmla="*/ 1440514 h 1445580"/>
              <a:gd name="connsiteX3" fmla="*/ 0 w 1480313"/>
              <a:gd name="connsiteY3" fmla="*/ 1440514 h 1445580"/>
              <a:gd name="connsiteX0" fmla="*/ 0 w 1480313"/>
              <a:gd name="connsiteY0" fmla="*/ 1440514 h 1445011"/>
              <a:gd name="connsiteX1" fmla="*/ 0 w 1480313"/>
              <a:gd name="connsiteY1" fmla="*/ 0 h 1445011"/>
              <a:gd name="connsiteX2" fmla="*/ 1480313 w 1480313"/>
              <a:gd name="connsiteY2" fmla="*/ 1440514 h 1445011"/>
              <a:gd name="connsiteX3" fmla="*/ 0 w 1480313"/>
              <a:gd name="connsiteY3" fmla="*/ 1440514 h 1445011"/>
              <a:gd name="connsiteX0" fmla="*/ 0 w 1493398"/>
              <a:gd name="connsiteY0" fmla="*/ 1443232 h 1443232"/>
              <a:gd name="connsiteX1" fmla="*/ 0 w 1493398"/>
              <a:gd name="connsiteY1" fmla="*/ 2718 h 1443232"/>
              <a:gd name="connsiteX2" fmla="*/ 684709 w 1493398"/>
              <a:gd name="connsiteY2" fmla="*/ 1091340 h 1443232"/>
              <a:gd name="connsiteX3" fmla="*/ 1480313 w 1493398"/>
              <a:gd name="connsiteY3" fmla="*/ 1443232 h 1443232"/>
              <a:gd name="connsiteX4" fmla="*/ 0 w 1493398"/>
              <a:gd name="connsiteY4" fmla="*/ 1443232 h 1443232"/>
              <a:gd name="connsiteX0" fmla="*/ 0 w 1480313"/>
              <a:gd name="connsiteY0" fmla="*/ 1443232 h 1443232"/>
              <a:gd name="connsiteX1" fmla="*/ 0 w 1480313"/>
              <a:gd name="connsiteY1" fmla="*/ 2718 h 1443232"/>
              <a:gd name="connsiteX2" fmla="*/ 684709 w 1480313"/>
              <a:gd name="connsiteY2" fmla="*/ 1091340 h 1443232"/>
              <a:gd name="connsiteX3" fmla="*/ 1480313 w 1480313"/>
              <a:gd name="connsiteY3" fmla="*/ 1443232 h 1443232"/>
              <a:gd name="connsiteX4" fmla="*/ 0 w 1480313"/>
              <a:gd name="connsiteY4" fmla="*/ 1443232 h 1443232"/>
              <a:gd name="connsiteX0" fmla="*/ 0 w 1480313"/>
              <a:gd name="connsiteY0" fmla="*/ 1443232 h 1443896"/>
              <a:gd name="connsiteX1" fmla="*/ 0 w 1480313"/>
              <a:gd name="connsiteY1" fmla="*/ 2718 h 1443896"/>
              <a:gd name="connsiteX2" fmla="*/ 684709 w 1480313"/>
              <a:gd name="connsiteY2" fmla="*/ 1091340 h 1443896"/>
              <a:gd name="connsiteX3" fmla="*/ 1480313 w 1480313"/>
              <a:gd name="connsiteY3" fmla="*/ 1443232 h 1443896"/>
              <a:gd name="connsiteX4" fmla="*/ 0 w 1480313"/>
              <a:gd name="connsiteY4" fmla="*/ 1443232 h 1443896"/>
              <a:gd name="connsiteX0" fmla="*/ 0 w 1480313"/>
              <a:gd name="connsiteY0" fmla="*/ 1443232 h 1443896"/>
              <a:gd name="connsiteX1" fmla="*/ 0 w 1480313"/>
              <a:gd name="connsiteY1" fmla="*/ 2718 h 1443896"/>
              <a:gd name="connsiteX2" fmla="*/ 684709 w 1480313"/>
              <a:gd name="connsiteY2" fmla="*/ 1091340 h 1443896"/>
              <a:gd name="connsiteX3" fmla="*/ 1480313 w 1480313"/>
              <a:gd name="connsiteY3" fmla="*/ 1443232 h 1443896"/>
              <a:gd name="connsiteX4" fmla="*/ 0 w 1480313"/>
              <a:gd name="connsiteY4" fmla="*/ 1443232 h 1443896"/>
              <a:gd name="connsiteX0" fmla="*/ 0 w 1480313"/>
              <a:gd name="connsiteY0" fmla="*/ 1443572 h 1444236"/>
              <a:gd name="connsiteX1" fmla="*/ 0 w 1480313"/>
              <a:gd name="connsiteY1" fmla="*/ 3058 h 1444236"/>
              <a:gd name="connsiteX2" fmla="*/ 684709 w 1480313"/>
              <a:gd name="connsiteY2" fmla="*/ 1091680 h 1444236"/>
              <a:gd name="connsiteX3" fmla="*/ 1480313 w 1480313"/>
              <a:gd name="connsiteY3" fmla="*/ 1443572 h 1444236"/>
              <a:gd name="connsiteX4" fmla="*/ 0 w 1480313"/>
              <a:gd name="connsiteY4" fmla="*/ 1443572 h 1444236"/>
              <a:gd name="connsiteX0" fmla="*/ 0 w 1480313"/>
              <a:gd name="connsiteY0" fmla="*/ 1500759 h 1501423"/>
              <a:gd name="connsiteX1" fmla="*/ 0 w 1480313"/>
              <a:gd name="connsiteY1" fmla="*/ 60245 h 1501423"/>
              <a:gd name="connsiteX2" fmla="*/ 251572 w 1480313"/>
              <a:gd name="connsiteY2" fmla="*/ 357457 h 1501423"/>
              <a:gd name="connsiteX3" fmla="*/ 684709 w 1480313"/>
              <a:gd name="connsiteY3" fmla="*/ 1148867 h 1501423"/>
              <a:gd name="connsiteX4" fmla="*/ 1480313 w 1480313"/>
              <a:gd name="connsiteY4" fmla="*/ 1500759 h 1501423"/>
              <a:gd name="connsiteX5" fmla="*/ 0 w 1480313"/>
              <a:gd name="connsiteY5" fmla="*/ 1500759 h 1501423"/>
              <a:gd name="connsiteX0" fmla="*/ 0 w 1480313"/>
              <a:gd name="connsiteY0" fmla="*/ 1480248 h 1480912"/>
              <a:gd name="connsiteX1" fmla="*/ 0 w 1480313"/>
              <a:gd name="connsiteY1" fmla="*/ 39734 h 1480912"/>
              <a:gd name="connsiteX2" fmla="*/ 395951 w 1480313"/>
              <a:gd name="connsiteY2" fmla="*/ 577578 h 1480912"/>
              <a:gd name="connsiteX3" fmla="*/ 684709 w 1480313"/>
              <a:gd name="connsiteY3" fmla="*/ 1128356 h 1480912"/>
              <a:gd name="connsiteX4" fmla="*/ 1480313 w 1480313"/>
              <a:gd name="connsiteY4" fmla="*/ 1480248 h 1480912"/>
              <a:gd name="connsiteX5" fmla="*/ 0 w 1480313"/>
              <a:gd name="connsiteY5" fmla="*/ 1480248 h 1480912"/>
              <a:gd name="connsiteX0" fmla="*/ 0 w 1480313"/>
              <a:gd name="connsiteY0" fmla="*/ 1440514 h 1441178"/>
              <a:gd name="connsiteX1" fmla="*/ 0 w 1480313"/>
              <a:gd name="connsiteY1" fmla="*/ 0 h 1441178"/>
              <a:gd name="connsiteX2" fmla="*/ 395951 w 1480313"/>
              <a:gd name="connsiteY2" fmla="*/ 537844 h 1441178"/>
              <a:gd name="connsiteX3" fmla="*/ 684709 w 1480313"/>
              <a:gd name="connsiteY3" fmla="*/ 1088622 h 1441178"/>
              <a:gd name="connsiteX4" fmla="*/ 1480313 w 1480313"/>
              <a:gd name="connsiteY4" fmla="*/ 1440514 h 1441178"/>
              <a:gd name="connsiteX5" fmla="*/ 0 w 1480313"/>
              <a:gd name="connsiteY5" fmla="*/ 1440514 h 1441178"/>
              <a:gd name="connsiteX0" fmla="*/ 0 w 1480313"/>
              <a:gd name="connsiteY0" fmla="*/ 1440514 h 1441178"/>
              <a:gd name="connsiteX1" fmla="*/ 0 w 1480313"/>
              <a:gd name="connsiteY1" fmla="*/ 0 h 1441178"/>
              <a:gd name="connsiteX2" fmla="*/ 395951 w 1480313"/>
              <a:gd name="connsiteY2" fmla="*/ 537844 h 1441178"/>
              <a:gd name="connsiteX3" fmla="*/ 684709 w 1480313"/>
              <a:gd name="connsiteY3" fmla="*/ 1088622 h 1441178"/>
              <a:gd name="connsiteX4" fmla="*/ 1480313 w 1480313"/>
              <a:gd name="connsiteY4" fmla="*/ 1440514 h 1441178"/>
              <a:gd name="connsiteX5" fmla="*/ 0 w 1480313"/>
              <a:gd name="connsiteY5" fmla="*/ 1440514 h 1441178"/>
              <a:gd name="connsiteX0" fmla="*/ 0 w 1480313"/>
              <a:gd name="connsiteY0" fmla="*/ 1440514 h 1441178"/>
              <a:gd name="connsiteX1" fmla="*/ 0 w 1480313"/>
              <a:gd name="connsiteY1" fmla="*/ 0 h 1441178"/>
              <a:gd name="connsiteX2" fmla="*/ 411993 w 1480313"/>
              <a:gd name="connsiteY2" fmla="*/ 527149 h 1441178"/>
              <a:gd name="connsiteX3" fmla="*/ 684709 w 1480313"/>
              <a:gd name="connsiteY3" fmla="*/ 1088622 h 1441178"/>
              <a:gd name="connsiteX4" fmla="*/ 1480313 w 1480313"/>
              <a:gd name="connsiteY4" fmla="*/ 1440514 h 1441178"/>
              <a:gd name="connsiteX5" fmla="*/ 0 w 1480313"/>
              <a:gd name="connsiteY5" fmla="*/ 1440514 h 1441178"/>
              <a:gd name="connsiteX0" fmla="*/ 0 w 1480313"/>
              <a:gd name="connsiteY0" fmla="*/ 1440514 h 1441178"/>
              <a:gd name="connsiteX1" fmla="*/ 0 w 1480313"/>
              <a:gd name="connsiteY1" fmla="*/ 0 h 1441178"/>
              <a:gd name="connsiteX2" fmla="*/ 411993 w 1480313"/>
              <a:gd name="connsiteY2" fmla="*/ 527149 h 1441178"/>
              <a:gd name="connsiteX3" fmla="*/ 684709 w 1480313"/>
              <a:gd name="connsiteY3" fmla="*/ 1088622 h 1441178"/>
              <a:gd name="connsiteX4" fmla="*/ 1480313 w 1480313"/>
              <a:gd name="connsiteY4" fmla="*/ 1440514 h 1441178"/>
              <a:gd name="connsiteX5" fmla="*/ 0 w 1480313"/>
              <a:gd name="connsiteY5" fmla="*/ 1440514 h 1441178"/>
              <a:gd name="connsiteX0" fmla="*/ 0 w 1480313"/>
              <a:gd name="connsiteY0" fmla="*/ 1440514 h 1441178"/>
              <a:gd name="connsiteX1" fmla="*/ 246 w 1480313"/>
              <a:gd name="connsiteY1" fmla="*/ 393464 h 1441178"/>
              <a:gd name="connsiteX2" fmla="*/ 0 w 1480313"/>
              <a:gd name="connsiteY2" fmla="*/ 0 h 1441178"/>
              <a:gd name="connsiteX3" fmla="*/ 411993 w 1480313"/>
              <a:gd name="connsiteY3" fmla="*/ 527149 h 1441178"/>
              <a:gd name="connsiteX4" fmla="*/ 684709 w 1480313"/>
              <a:gd name="connsiteY4" fmla="*/ 1088622 h 1441178"/>
              <a:gd name="connsiteX5" fmla="*/ 1480313 w 1480313"/>
              <a:gd name="connsiteY5" fmla="*/ 1440514 h 1441178"/>
              <a:gd name="connsiteX6" fmla="*/ 0 w 1480313"/>
              <a:gd name="connsiteY6" fmla="*/ 1440514 h 1441178"/>
              <a:gd name="connsiteX0" fmla="*/ 368723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368723 w 1849036"/>
              <a:gd name="connsiteY6" fmla="*/ 1440514 h 1441178"/>
              <a:gd name="connsiteX0" fmla="*/ 368723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368723 w 1849036"/>
              <a:gd name="connsiteY6" fmla="*/ 1440514 h 1441178"/>
              <a:gd name="connsiteX0" fmla="*/ 368723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368723 w 1849036"/>
              <a:gd name="connsiteY6" fmla="*/ 1440514 h 1441178"/>
              <a:gd name="connsiteX0" fmla="*/ 368723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368723 w 1849036"/>
              <a:gd name="connsiteY6" fmla="*/ 1440514 h 1441178"/>
              <a:gd name="connsiteX0" fmla="*/ 15796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15796 w 1849036"/>
              <a:gd name="connsiteY6" fmla="*/ 1440514 h 1441178"/>
              <a:gd name="connsiteX0" fmla="*/ 15796 w 1849036"/>
              <a:gd name="connsiteY0" fmla="*/ 1440514 h 1441019"/>
              <a:gd name="connsiteX1" fmla="*/ 0 w 1849036"/>
              <a:gd name="connsiteY1" fmla="*/ 425548 h 1441019"/>
              <a:gd name="connsiteX2" fmla="*/ 368723 w 1849036"/>
              <a:gd name="connsiteY2" fmla="*/ 0 h 1441019"/>
              <a:gd name="connsiteX3" fmla="*/ 780716 w 1849036"/>
              <a:gd name="connsiteY3" fmla="*/ 527149 h 1441019"/>
              <a:gd name="connsiteX4" fmla="*/ 1048116 w 1849036"/>
              <a:gd name="connsiteY4" fmla="*/ 1046092 h 1441019"/>
              <a:gd name="connsiteX5" fmla="*/ 1849036 w 1849036"/>
              <a:gd name="connsiteY5" fmla="*/ 1440514 h 1441019"/>
              <a:gd name="connsiteX6" fmla="*/ 15796 w 1849036"/>
              <a:gd name="connsiteY6" fmla="*/ 1440514 h 144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9036" h="1441019">
                <a:moveTo>
                  <a:pt x="15796" y="1440514"/>
                </a:moveTo>
                <a:lnTo>
                  <a:pt x="0" y="425548"/>
                </a:lnTo>
                <a:cubicBezTo>
                  <a:pt x="122908" y="203489"/>
                  <a:pt x="229773" y="29554"/>
                  <a:pt x="368723" y="0"/>
                </a:cubicBezTo>
                <a:cubicBezTo>
                  <a:pt x="560379" y="17998"/>
                  <a:pt x="666598" y="345712"/>
                  <a:pt x="780716" y="527149"/>
                </a:cubicBezTo>
                <a:cubicBezTo>
                  <a:pt x="894834" y="708586"/>
                  <a:pt x="923537" y="850194"/>
                  <a:pt x="1048116" y="1046092"/>
                </a:cubicBezTo>
                <a:cubicBezTo>
                  <a:pt x="1294835" y="1286178"/>
                  <a:pt x="1321469" y="1451380"/>
                  <a:pt x="1849036" y="1440514"/>
                </a:cubicBezTo>
                <a:lnTo>
                  <a:pt x="15796" y="1440514"/>
                </a:lnTo>
                <a:close/>
              </a:path>
            </a:pathLst>
          </a:custGeom>
          <a:pattFill prst="dkHorz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F2F14F7C-6D87-BB72-32F9-6073C2F3D5D0}"/>
              </a:ext>
            </a:extLst>
          </p:cNvPr>
          <p:cNvSpPr/>
          <p:nvPr/>
        </p:nvSpPr>
        <p:spPr>
          <a:xfrm flipH="1">
            <a:off x="4607305" y="4498041"/>
            <a:ext cx="649470" cy="179874"/>
          </a:xfrm>
          <a:custGeom>
            <a:avLst/>
            <a:gdLst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470" h="179874">
                <a:moveTo>
                  <a:pt x="0" y="179874"/>
                </a:moveTo>
                <a:lnTo>
                  <a:pt x="0" y="0"/>
                </a:lnTo>
                <a:cubicBezTo>
                  <a:pt x="257494" y="182972"/>
                  <a:pt x="412478" y="144519"/>
                  <a:pt x="649470" y="179874"/>
                </a:cubicBezTo>
                <a:lnTo>
                  <a:pt x="0" y="179874"/>
                </a:lnTo>
                <a:close/>
              </a:path>
            </a:pathLst>
          </a:cu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Triangle 8">
            <a:extLst>
              <a:ext uri="{FF2B5EF4-FFF2-40B4-BE49-F238E27FC236}">
                <a16:creationId xmlns:a16="http://schemas.microsoft.com/office/drawing/2014/main" id="{33BE16CA-FEDC-F6BD-4D1E-4621A57D33BA}"/>
              </a:ext>
            </a:extLst>
          </p:cNvPr>
          <p:cNvSpPr/>
          <p:nvPr/>
        </p:nvSpPr>
        <p:spPr>
          <a:xfrm>
            <a:off x="6948170" y="4498041"/>
            <a:ext cx="649470" cy="179874"/>
          </a:xfrm>
          <a:custGeom>
            <a:avLst/>
            <a:gdLst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470" h="179874">
                <a:moveTo>
                  <a:pt x="0" y="179874"/>
                </a:moveTo>
                <a:lnTo>
                  <a:pt x="0" y="0"/>
                </a:lnTo>
                <a:cubicBezTo>
                  <a:pt x="257494" y="182972"/>
                  <a:pt x="412478" y="144519"/>
                  <a:pt x="649470" y="179874"/>
                </a:cubicBezTo>
                <a:lnTo>
                  <a:pt x="0" y="179874"/>
                </a:lnTo>
                <a:close/>
              </a:path>
            </a:pathLst>
          </a:cu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97C132-E7CA-AE63-E097-3B87B462BDCC}"/>
              </a:ext>
            </a:extLst>
          </p:cNvPr>
          <p:cNvCxnSpPr/>
          <p:nvPr/>
        </p:nvCxnSpPr>
        <p:spPr>
          <a:xfrm>
            <a:off x="5262122" y="2641600"/>
            <a:ext cx="0" cy="20363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36924-E962-2749-4B9E-FA5AD973DE36}"/>
              </a:ext>
            </a:extLst>
          </p:cNvPr>
          <p:cNvCxnSpPr/>
          <p:nvPr/>
        </p:nvCxnSpPr>
        <p:spPr>
          <a:xfrm>
            <a:off x="6948170" y="2641599"/>
            <a:ext cx="0" cy="20363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F7D7BE-C525-6ACC-4367-C8B678745FDD}"/>
              </a:ext>
            </a:extLst>
          </p:cNvPr>
          <p:cNvCxnSpPr/>
          <p:nvPr/>
        </p:nvCxnSpPr>
        <p:spPr>
          <a:xfrm>
            <a:off x="5256775" y="2734899"/>
            <a:ext cx="169139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FACDD7-80BF-D014-91F3-EB5CDD87458E}"/>
              </a:ext>
            </a:extLst>
          </p:cNvPr>
          <p:cNvSpPr txBox="1"/>
          <p:nvPr/>
        </p:nvSpPr>
        <p:spPr>
          <a:xfrm>
            <a:off x="5569798" y="2457819"/>
            <a:ext cx="1052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Do Not Reject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016D5-840B-F0B8-38FB-B1F0A8697E70}"/>
                  </a:ext>
                </a:extLst>
              </p:cNvPr>
              <p:cNvSpPr txBox="1"/>
              <p:nvPr/>
            </p:nvSpPr>
            <p:spPr>
              <a:xfrm>
                <a:off x="5911592" y="4772223"/>
                <a:ext cx="4384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016D5-840B-F0B8-38FB-B1F0A8697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92" y="4772223"/>
                <a:ext cx="438453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3F6C9A-E679-595B-6965-C7485AC00C71}"/>
                  </a:ext>
                </a:extLst>
              </p:cNvPr>
              <p:cNvSpPr txBox="1"/>
              <p:nvPr/>
            </p:nvSpPr>
            <p:spPr>
              <a:xfrm>
                <a:off x="7120019" y="4741540"/>
                <a:ext cx="3488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3F6C9A-E679-595B-6965-C7485AC00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019" y="4741540"/>
                <a:ext cx="348877" cy="33855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542392C-B9FE-098A-3C79-86266D976977}"/>
              </a:ext>
            </a:extLst>
          </p:cNvPr>
          <p:cNvSpPr txBox="1"/>
          <p:nvPr/>
        </p:nvSpPr>
        <p:spPr>
          <a:xfrm>
            <a:off x="4320752" y="2494311"/>
            <a:ext cx="57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22B1A-FD50-E6D8-62DF-83B51A856220}"/>
              </a:ext>
            </a:extLst>
          </p:cNvPr>
          <p:cNvSpPr txBox="1"/>
          <p:nvPr/>
        </p:nvSpPr>
        <p:spPr>
          <a:xfrm>
            <a:off x="7337557" y="2494310"/>
            <a:ext cx="57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Reject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9942D27E-E727-C741-92C4-A746379DE6C4}"/>
              </a:ext>
            </a:extLst>
          </p:cNvPr>
          <p:cNvSpPr/>
          <p:nvPr/>
        </p:nvSpPr>
        <p:spPr>
          <a:xfrm flipH="1">
            <a:off x="5799585" y="3659756"/>
            <a:ext cx="1148585" cy="1018158"/>
          </a:xfrm>
          <a:custGeom>
            <a:avLst/>
            <a:gdLst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28088"/>
              <a:gd name="connsiteX1" fmla="*/ 0 w 1148585"/>
              <a:gd name="connsiteY1" fmla="*/ 0 h 1028088"/>
              <a:gd name="connsiteX2" fmla="*/ 1148585 w 1148585"/>
              <a:gd name="connsiteY2" fmla="*/ 1018158 h 1028088"/>
              <a:gd name="connsiteX3" fmla="*/ 0 w 1148585"/>
              <a:gd name="connsiteY3" fmla="*/ 1018158 h 102808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585" h="1018158">
                <a:moveTo>
                  <a:pt x="0" y="1018158"/>
                </a:moveTo>
                <a:lnTo>
                  <a:pt x="0" y="0"/>
                </a:lnTo>
                <a:cubicBezTo>
                  <a:pt x="420294" y="927595"/>
                  <a:pt x="594608" y="988921"/>
                  <a:pt x="1148585" y="1018158"/>
                </a:cubicBezTo>
                <a:lnTo>
                  <a:pt x="0" y="1018158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98E204-DEB7-BD8E-0BEC-652BDBD949AD}"/>
              </a:ext>
            </a:extLst>
          </p:cNvPr>
          <p:cNvCxnSpPr/>
          <p:nvPr/>
        </p:nvCxnSpPr>
        <p:spPr>
          <a:xfrm>
            <a:off x="2346251" y="4685002"/>
            <a:ext cx="75278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AE7224-8F90-97E2-B059-2A3A29A12B75}"/>
              </a:ext>
            </a:extLst>
          </p:cNvPr>
          <p:cNvSpPr txBox="1"/>
          <p:nvPr/>
        </p:nvSpPr>
        <p:spPr>
          <a:xfrm>
            <a:off x="2813596" y="467791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454BF9-A275-D51F-6B14-3723A3293ADB}"/>
              </a:ext>
            </a:extLst>
          </p:cNvPr>
          <p:cNvSpPr txBox="1"/>
          <p:nvPr/>
        </p:nvSpPr>
        <p:spPr>
          <a:xfrm>
            <a:off x="3608795" y="467791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FF751F-25C8-CC8C-E8BF-7C596B0ED493}"/>
              </a:ext>
            </a:extLst>
          </p:cNvPr>
          <p:cNvSpPr txBox="1"/>
          <p:nvPr/>
        </p:nvSpPr>
        <p:spPr>
          <a:xfrm>
            <a:off x="4376955" y="4675224"/>
            <a:ext cx="300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E95193-83D8-9C42-517C-7C709BB09F59}"/>
              </a:ext>
            </a:extLst>
          </p:cNvPr>
          <p:cNvSpPr txBox="1"/>
          <p:nvPr/>
        </p:nvSpPr>
        <p:spPr>
          <a:xfrm>
            <a:off x="5174066" y="4694781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15624-0A9E-5BCF-5610-8520B1E88385}"/>
              </a:ext>
            </a:extLst>
          </p:cNvPr>
          <p:cNvSpPr txBox="1"/>
          <p:nvPr/>
        </p:nvSpPr>
        <p:spPr>
          <a:xfrm>
            <a:off x="5976005" y="46802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4B8E1-3357-11BD-C07D-8A43D540AB28}"/>
              </a:ext>
            </a:extLst>
          </p:cNvPr>
          <p:cNvSpPr txBox="1"/>
          <p:nvPr/>
        </p:nvSpPr>
        <p:spPr>
          <a:xfrm>
            <a:off x="6770269" y="46876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883862-D613-9743-CDBF-E17C89E257F9}"/>
              </a:ext>
            </a:extLst>
          </p:cNvPr>
          <p:cNvSpPr txBox="1"/>
          <p:nvPr/>
        </p:nvSpPr>
        <p:spPr>
          <a:xfrm>
            <a:off x="7564533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078038-3566-34E3-B594-B9ED5CEC0999}"/>
              </a:ext>
            </a:extLst>
          </p:cNvPr>
          <p:cNvSpPr txBox="1"/>
          <p:nvPr/>
        </p:nvSpPr>
        <p:spPr>
          <a:xfrm>
            <a:off x="8356108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63C200-088F-4AFC-0CE3-095094AA2B64}"/>
              </a:ext>
            </a:extLst>
          </p:cNvPr>
          <p:cNvSpPr txBox="1"/>
          <p:nvPr/>
        </p:nvSpPr>
        <p:spPr>
          <a:xfrm>
            <a:off x="9129258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9CA4108-CC04-B79D-6D07-257CEF07D8D7}"/>
              </a:ext>
            </a:extLst>
          </p:cNvPr>
          <p:cNvSpPr/>
          <p:nvPr/>
        </p:nvSpPr>
        <p:spPr>
          <a:xfrm>
            <a:off x="4607305" y="3237400"/>
            <a:ext cx="2990335" cy="1440515"/>
          </a:xfrm>
          <a:custGeom>
            <a:avLst/>
            <a:gdLst>
              <a:gd name="connsiteX0" fmla="*/ 0 w 2990335"/>
              <a:gd name="connsiteY0" fmla="*/ 1426393 h 1440515"/>
              <a:gd name="connsiteX1" fmla="*/ 480148 w 2990335"/>
              <a:gd name="connsiteY1" fmla="*/ 1359314 h 1440515"/>
              <a:gd name="connsiteX2" fmla="*/ 815546 w 2990335"/>
              <a:gd name="connsiteY2" fmla="*/ 1045099 h 1440515"/>
              <a:gd name="connsiteX3" fmla="*/ 1076803 w 2990335"/>
              <a:gd name="connsiteY3" fmla="*/ 550829 h 1440515"/>
              <a:gd name="connsiteX4" fmla="*/ 1338060 w 2990335"/>
              <a:gd name="connsiteY4" fmla="*/ 109516 h 1440515"/>
              <a:gd name="connsiteX5" fmla="*/ 1503994 w 2990335"/>
              <a:gd name="connsiteY5" fmla="*/ 70 h 1440515"/>
              <a:gd name="connsiteX6" fmla="*/ 1659336 w 2990335"/>
              <a:gd name="connsiteY6" fmla="*/ 98924 h 1440515"/>
              <a:gd name="connsiteX7" fmla="*/ 1853514 w 2990335"/>
              <a:gd name="connsiteY7" fmla="*/ 416669 h 1440515"/>
              <a:gd name="connsiteX8" fmla="*/ 2111240 w 2990335"/>
              <a:gd name="connsiteY8" fmla="*/ 918001 h 1440515"/>
              <a:gd name="connsiteX9" fmla="*/ 2368967 w 2990335"/>
              <a:gd name="connsiteY9" fmla="*/ 1263990 h 1440515"/>
              <a:gd name="connsiteX10" fmla="*/ 2669059 w 2990335"/>
              <a:gd name="connsiteY10" fmla="*/ 1415802 h 1440515"/>
              <a:gd name="connsiteX11" fmla="*/ 2990335 w 2990335"/>
              <a:gd name="connsiteY11" fmla="*/ 1440515 h 144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0335" h="1440515">
                <a:moveTo>
                  <a:pt x="0" y="1426393"/>
                </a:moveTo>
                <a:cubicBezTo>
                  <a:pt x="172112" y="1424628"/>
                  <a:pt x="344224" y="1422863"/>
                  <a:pt x="480148" y="1359314"/>
                </a:cubicBezTo>
                <a:cubicBezTo>
                  <a:pt x="616072" y="1295765"/>
                  <a:pt x="716104" y="1179846"/>
                  <a:pt x="815546" y="1045099"/>
                </a:cubicBezTo>
                <a:cubicBezTo>
                  <a:pt x="914988" y="910352"/>
                  <a:pt x="989717" y="706759"/>
                  <a:pt x="1076803" y="550829"/>
                </a:cubicBezTo>
                <a:cubicBezTo>
                  <a:pt x="1163889" y="394899"/>
                  <a:pt x="1266862" y="201309"/>
                  <a:pt x="1338060" y="109516"/>
                </a:cubicBezTo>
                <a:cubicBezTo>
                  <a:pt x="1409259" y="17723"/>
                  <a:pt x="1450448" y="1835"/>
                  <a:pt x="1503994" y="70"/>
                </a:cubicBezTo>
                <a:cubicBezTo>
                  <a:pt x="1557540" y="-1695"/>
                  <a:pt x="1601083" y="29491"/>
                  <a:pt x="1659336" y="98924"/>
                </a:cubicBezTo>
                <a:cubicBezTo>
                  <a:pt x="1717589" y="168357"/>
                  <a:pt x="1778197" y="280156"/>
                  <a:pt x="1853514" y="416669"/>
                </a:cubicBezTo>
                <a:cubicBezTo>
                  <a:pt x="1928831" y="553182"/>
                  <a:pt x="2025331" y="776781"/>
                  <a:pt x="2111240" y="918001"/>
                </a:cubicBezTo>
                <a:cubicBezTo>
                  <a:pt x="2197149" y="1059221"/>
                  <a:pt x="2275997" y="1181023"/>
                  <a:pt x="2368967" y="1263990"/>
                </a:cubicBezTo>
                <a:cubicBezTo>
                  <a:pt x="2461937" y="1346957"/>
                  <a:pt x="2565498" y="1386381"/>
                  <a:pt x="2669059" y="1415802"/>
                </a:cubicBezTo>
                <a:cubicBezTo>
                  <a:pt x="2772620" y="1445223"/>
                  <a:pt x="2940908" y="1420509"/>
                  <a:pt x="2990335" y="144051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6154089-B233-CF89-ED57-77BEE214D656}"/>
              </a:ext>
            </a:extLst>
          </p:cNvPr>
          <p:cNvSpPr/>
          <p:nvPr/>
        </p:nvSpPr>
        <p:spPr>
          <a:xfrm>
            <a:off x="5799585" y="3237400"/>
            <a:ext cx="2990335" cy="1440515"/>
          </a:xfrm>
          <a:custGeom>
            <a:avLst/>
            <a:gdLst>
              <a:gd name="connsiteX0" fmla="*/ 0 w 2990335"/>
              <a:gd name="connsiteY0" fmla="*/ 1426393 h 1440515"/>
              <a:gd name="connsiteX1" fmla="*/ 480148 w 2990335"/>
              <a:gd name="connsiteY1" fmla="*/ 1359314 h 1440515"/>
              <a:gd name="connsiteX2" fmla="*/ 815546 w 2990335"/>
              <a:gd name="connsiteY2" fmla="*/ 1045099 h 1440515"/>
              <a:gd name="connsiteX3" fmla="*/ 1076803 w 2990335"/>
              <a:gd name="connsiteY3" fmla="*/ 550829 h 1440515"/>
              <a:gd name="connsiteX4" fmla="*/ 1338060 w 2990335"/>
              <a:gd name="connsiteY4" fmla="*/ 109516 h 1440515"/>
              <a:gd name="connsiteX5" fmla="*/ 1503994 w 2990335"/>
              <a:gd name="connsiteY5" fmla="*/ 70 h 1440515"/>
              <a:gd name="connsiteX6" fmla="*/ 1659336 w 2990335"/>
              <a:gd name="connsiteY6" fmla="*/ 98924 h 1440515"/>
              <a:gd name="connsiteX7" fmla="*/ 1853514 w 2990335"/>
              <a:gd name="connsiteY7" fmla="*/ 416669 h 1440515"/>
              <a:gd name="connsiteX8" fmla="*/ 2111240 w 2990335"/>
              <a:gd name="connsiteY8" fmla="*/ 918001 h 1440515"/>
              <a:gd name="connsiteX9" fmla="*/ 2368967 w 2990335"/>
              <a:gd name="connsiteY9" fmla="*/ 1263990 h 1440515"/>
              <a:gd name="connsiteX10" fmla="*/ 2669059 w 2990335"/>
              <a:gd name="connsiteY10" fmla="*/ 1415802 h 1440515"/>
              <a:gd name="connsiteX11" fmla="*/ 2990335 w 2990335"/>
              <a:gd name="connsiteY11" fmla="*/ 1440515 h 144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0335" h="1440515">
                <a:moveTo>
                  <a:pt x="0" y="1426393"/>
                </a:moveTo>
                <a:cubicBezTo>
                  <a:pt x="172112" y="1424628"/>
                  <a:pt x="344224" y="1422863"/>
                  <a:pt x="480148" y="1359314"/>
                </a:cubicBezTo>
                <a:cubicBezTo>
                  <a:pt x="616072" y="1295765"/>
                  <a:pt x="716104" y="1179846"/>
                  <a:pt x="815546" y="1045099"/>
                </a:cubicBezTo>
                <a:cubicBezTo>
                  <a:pt x="914988" y="910352"/>
                  <a:pt x="989717" y="706759"/>
                  <a:pt x="1076803" y="550829"/>
                </a:cubicBezTo>
                <a:cubicBezTo>
                  <a:pt x="1163889" y="394899"/>
                  <a:pt x="1266862" y="201309"/>
                  <a:pt x="1338060" y="109516"/>
                </a:cubicBezTo>
                <a:cubicBezTo>
                  <a:pt x="1409259" y="17723"/>
                  <a:pt x="1450448" y="1835"/>
                  <a:pt x="1503994" y="70"/>
                </a:cubicBezTo>
                <a:cubicBezTo>
                  <a:pt x="1557540" y="-1695"/>
                  <a:pt x="1601083" y="29491"/>
                  <a:pt x="1659336" y="98924"/>
                </a:cubicBezTo>
                <a:cubicBezTo>
                  <a:pt x="1717589" y="168357"/>
                  <a:pt x="1778197" y="280156"/>
                  <a:pt x="1853514" y="416669"/>
                </a:cubicBezTo>
                <a:cubicBezTo>
                  <a:pt x="1928831" y="553182"/>
                  <a:pt x="2025331" y="776781"/>
                  <a:pt x="2111240" y="918001"/>
                </a:cubicBezTo>
                <a:cubicBezTo>
                  <a:pt x="2197149" y="1059221"/>
                  <a:pt x="2275997" y="1181023"/>
                  <a:pt x="2368967" y="1263990"/>
                </a:cubicBezTo>
                <a:cubicBezTo>
                  <a:pt x="2461937" y="1346957"/>
                  <a:pt x="2565498" y="1386381"/>
                  <a:pt x="2669059" y="1415802"/>
                </a:cubicBezTo>
                <a:cubicBezTo>
                  <a:pt x="2772620" y="1445223"/>
                  <a:pt x="2940908" y="1420509"/>
                  <a:pt x="2990335" y="14405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536C625-2F51-B4D5-15FC-F924F6678708}"/>
              </a:ext>
            </a:extLst>
          </p:cNvPr>
          <p:cNvSpPr/>
          <p:nvPr/>
        </p:nvSpPr>
        <p:spPr>
          <a:xfrm>
            <a:off x="5039618" y="2878810"/>
            <a:ext cx="446779" cy="1907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69C6D3C-8E77-4460-EA76-9F6E4E95D413}"/>
              </a:ext>
            </a:extLst>
          </p:cNvPr>
          <p:cNvSpPr/>
          <p:nvPr/>
        </p:nvSpPr>
        <p:spPr>
          <a:xfrm>
            <a:off x="6724780" y="2878810"/>
            <a:ext cx="446779" cy="1907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6762BB-FB2A-66AD-2FE6-133543E835ED}"/>
              </a:ext>
            </a:extLst>
          </p:cNvPr>
          <p:cNvSpPr txBox="1"/>
          <p:nvPr/>
        </p:nvSpPr>
        <p:spPr>
          <a:xfrm>
            <a:off x="6716273" y="2830425"/>
            <a:ext cx="56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1.07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323593-9270-706D-04A8-7817AF35F7AE}"/>
              </a:ext>
            </a:extLst>
          </p:cNvPr>
          <p:cNvSpPr txBox="1"/>
          <p:nvPr/>
        </p:nvSpPr>
        <p:spPr>
          <a:xfrm>
            <a:off x="4999215" y="2830425"/>
            <a:ext cx="56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-1.07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0A718-9F54-A06B-E2D4-0E8BD9CEF665}"/>
              </a:ext>
            </a:extLst>
          </p:cNvPr>
          <p:cNvSpPr txBox="1"/>
          <p:nvPr/>
        </p:nvSpPr>
        <p:spPr>
          <a:xfrm>
            <a:off x="3242862" y="636023"/>
            <a:ext cx="226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Sampling distribution under: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D336B3-F1B0-294F-AB59-41543521DBB6}"/>
                  </a:ext>
                </a:extLst>
              </p:cNvPr>
              <p:cNvSpPr txBox="1"/>
              <p:nvPr/>
            </p:nvSpPr>
            <p:spPr>
              <a:xfrm>
                <a:off x="4164259" y="1060269"/>
                <a:ext cx="12119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D336B3-F1B0-294F-AB59-41543521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59" y="1060269"/>
                <a:ext cx="1211985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3707E9-690C-A90A-9A77-819647E8EA18}"/>
                  </a:ext>
                </a:extLst>
              </p:cNvPr>
              <p:cNvSpPr txBox="1"/>
              <p:nvPr/>
            </p:nvSpPr>
            <p:spPr>
              <a:xfrm>
                <a:off x="4164259" y="1374471"/>
                <a:ext cx="10578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3707E9-690C-A90A-9A77-819647E8E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59" y="1374471"/>
                <a:ext cx="105780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FAC34E-E5B6-449B-BAC6-98A744316CF4}"/>
              </a:ext>
            </a:extLst>
          </p:cNvPr>
          <p:cNvCxnSpPr/>
          <p:nvPr/>
        </p:nvCxnSpPr>
        <p:spPr>
          <a:xfrm>
            <a:off x="3343683" y="1220512"/>
            <a:ext cx="7362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B96BBF-8CE3-7A1F-F0AE-91AA7E0734E2}"/>
              </a:ext>
            </a:extLst>
          </p:cNvPr>
          <p:cNvCxnSpPr/>
          <p:nvPr/>
        </p:nvCxnSpPr>
        <p:spPr>
          <a:xfrm>
            <a:off x="3343683" y="1528360"/>
            <a:ext cx="73628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DE0F706-65C0-8390-4A1D-893D11C64CF5}"/>
              </a:ext>
            </a:extLst>
          </p:cNvPr>
          <p:cNvSpPr txBox="1"/>
          <p:nvPr/>
        </p:nvSpPr>
        <p:spPr>
          <a:xfrm>
            <a:off x="6096000" y="636023"/>
            <a:ext cx="22251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Errors in significance testing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P(Type I error) = 5%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P(Type II error) = 22%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Power = 78%</a:t>
            </a:r>
          </a:p>
        </p:txBody>
      </p:sp>
    </p:spTree>
    <p:extLst>
      <p:ext uri="{BB962C8B-B14F-4D97-AF65-F5344CB8AC3E}">
        <p14:creationId xmlns:p14="http://schemas.microsoft.com/office/powerpoint/2010/main" val="427062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190FDB90-6EDB-53AD-6889-5956E5BF2C66}"/>
              </a:ext>
            </a:extLst>
          </p:cNvPr>
          <p:cNvSpPr/>
          <p:nvPr/>
        </p:nvSpPr>
        <p:spPr>
          <a:xfrm>
            <a:off x="6935537" y="3237399"/>
            <a:ext cx="1849036" cy="1441178"/>
          </a:xfrm>
          <a:custGeom>
            <a:avLst/>
            <a:gdLst>
              <a:gd name="connsiteX0" fmla="*/ 0 w 1480313"/>
              <a:gd name="connsiteY0" fmla="*/ 1440514 h 1440514"/>
              <a:gd name="connsiteX1" fmla="*/ 0 w 1480313"/>
              <a:gd name="connsiteY1" fmla="*/ 0 h 1440514"/>
              <a:gd name="connsiteX2" fmla="*/ 1480313 w 1480313"/>
              <a:gd name="connsiteY2" fmla="*/ 1440514 h 1440514"/>
              <a:gd name="connsiteX3" fmla="*/ 0 w 1480313"/>
              <a:gd name="connsiteY3" fmla="*/ 1440514 h 1440514"/>
              <a:gd name="connsiteX0" fmla="*/ 0 w 1480313"/>
              <a:gd name="connsiteY0" fmla="*/ 1440514 h 1440514"/>
              <a:gd name="connsiteX1" fmla="*/ 0 w 1480313"/>
              <a:gd name="connsiteY1" fmla="*/ 0 h 1440514"/>
              <a:gd name="connsiteX2" fmla="*/ 1480313 w 1480313"/>
              <a:gd name="connsiteY2" fmla="*/ 1440514 h 1440514"/>
              <a:gd name="connsiteX3" fmla="*/ 0 w 1480313"/>
              <a:gd name="connsiteY3" fmla="*/ 1440514 h 1440514"/>
              <a:gd name="connsiteX0" fmla="*/ 0 w 1480313"/>
              <a:gd name="connsiteY0" fmla="*/ 1440514 h 1440620"/>
              <a:gd name="connsiteX1" fmla="*/ 0 w 1480313"/>
              <a:gd name="connsiteY1" fmla="*/ 0 h 1440620"/>
              <a:gd name="connsiteX2" fmla="*/ 1480313 w 1480313"/>
              <a:gd name="connsiteY2" fmla="*/ 1440514 h 1440620"/>
              <a:gd name="connsiteX3" fmla="*/ 0 w 1480313"/>
              <a:gd name="connsiteY3" fmla="*/ 1440514 h 1440620"/>
              <a:gd name="connsiteX0" fmla="*/ 0 w 1480313"/>
              <a:gd name="connsiteY0" fmla="*/ 1440514 h 1445580"/>
              <a:gd name="connsiteX1" fmla="*/ 0 w 1480313"/>
              <a:gd name="connsiteY1" fmla="*/ 0 h 1445580"/>
              <a:gd name="connsiteX2" fmla="*/ 1480313 w 1480313"/>
              <a:gd name="connsiteY2" fmla="*/ 1440514 h 1445580"/>
              <a:gd name="connsiteX3" fmla="*/ 0 w 1480313"/>
              <a:gd name="connsiteY3" fmla="*/ 1440514 h 1445580"/>
              <a:gd name="connsiteX0" fmla="*/ 0 w 1480313"/>
              <a:gd name="connsiteY0" fmla="*/ 1440514 h 1445011"/>
              <a:gd name="connsiteX1" fmla="*/ 0 w 1480313"/>
              <a:gd name="connsiteY1" fmla="*/ 0 h 1445011"/>
              <a:gd name="connsiteX2" fmla="*/ 1480313 w 1480313"/>
              <a:gd name="connsiteY2" fmla="*/ 1440514 h 1445011"/>
              <a:gd name="connsiteX3" fmla="*/ 0 w 1480313"/>
              <a:gd name="connsiteY3" fmla="*/ 1440514 h 1445011"/>
              <a:gd name="connsiteX0" fmla="*/ 0 w 1493398"/>
              <a:gd name="connsiteY0" fmla="*/ 1443232 h 1443232"/>
              <a:gd name="connsiteX1" fmla="*/ 0 w 1493398"/>
              <a:gd name="connsiteY1" fmla="*/ 2718 h 1443232"/>
              <a:gd name="connsiteX2" fmla="*/ 684709 w 1493398"/>
              <a:gd name="connsiteY2" fmla="*/ 1091340 h 1443232"/>
              <a:gd name="connsiteX3" fmla="*/ 1480313 w 1493398"/>
              <a:gd name="connsiteY3" fmla="*/ 1443232 h 1443232"/>
              <a:gd name="connsiteX4" fmla="*/ 0 w 1493398"/>
              <a:gd name="connsiteY4" fmla="*/ 1443232 h 1443232"/>
              <a:gd name="connsiteX0" fmla="*/ 0 w 1480313"/>
              <a:gd name="connsiteY0" fmla="*/ 1443232 h 1443232"/>
              <a:gd name="connsiteX1" fmla="*/ 0 w 1480313"/>
              <a:gd name="connsiteY1" fmla="*/ 2718 h 1443232"/>
              <a:gd name="connsiteX2" fmla="*/ 684709 w 1480313"/>
              <a:gd name="connsiteY2" fmla="*/ 1091340 h 1443232"/>
              <a:gd name="connsiteX3" fmla="*/ 1480313 w 1480313"/>
              <a:gd name="connsiteY3" fmla="*/ 1443232 h 1443232"/>
              <a:gd name="connsiteX4" fmla="*/ 0 w 1480313"/>
              <a:gd name="connsiteY4" fmla="*/ 1443232 h 1443232"/>
              <a:gd name="connsiteX0" fmla="*/ 0 w 1480313"/>
              <a:gd name="connsiteY0" fmla="*/ 1443232 h 1443896"/>
              <a:gd name="connsiteX1" fmla="*/ 0 w 1480313"/>
              <a:gd name="connsiteY1" fmla="*/ 2718 h 1443896"/>
              <a:gd name="connsiteX2" fmla="*/ 684709 w 1480313"/>
              <a:gd name="connsiteY2" fmla="*/ 1091340 h 1443896"/>
              <a:gd name="connsiteX3" fmla="*/ 1480313 w 1480313"/>
              <a:gd name="connsiteY3" fmla="*/ 1443232 h 1443896"/>
              <a:gd name="connsiteX4" fmla="*/ 0 w 1480313"/>
              <a:gd name="connsiteY4" fmla="*/ 1443232 h 1443896"/>
              <a:gd name="connsiteX0" fmla="*/ 0 w 1480313"/>
              <a:gd name="connsiteY0" fmla="*/ 1443232 h 1443896"/>
              <a:gd name="connsiteX1" fmla="*/ 0 w 1480313"/>
              <a:gd name="connsiteY1" fmla="*/ 2718 h 1443896"/>
              <a:gd name="connsiteX2" fmla="*/ 684709 w 1480313"/>
              <a:gd name="connsiteY2" fmla="*/ 1091340 h 1443896"/>
              <a:gd name="connsiteX3" fmla="*/ 1480313 w 1480313"/>
              <a:gd name="connsiteY3" fmla="*/ 1443232 h 1443896"/>
              <a:gd name="connsiteX4" fmla="*/ 0 w 1480313"/>
              <a:gd name="connsiteY4" fmla="*/ 1443232 h 1443896"/>
              <a:gd name="connsiteX0" fmla="*/ 0 w 1480313"/>
              <a:gd name="connsiteY0" fmla="*/ 1443572 h 1444236"/>
              <a:gd name="connsiteX1" fmla="*/ 0 w 1480313"/>
              <a:gd name="connsiteY1" fmla="*/ 3058 h 1444236"/>
              <a:gd name="connsiteX2" fmla="*/ 684709 w 1480313"/>
              <a:gd name="connsiteY2" fmla="*/ 1091680 h 1444236"/>
              <a:gd name="connsiteX3" fmla="*/ 1480313 w 1480313"/>
              <a:gd name="connsiteY3" fmla="*/ 1443572 h 1444236"/>
              <a:gd name="connsiteX4" fmla="*/ 0 w 1480313"/>
              <a:gd name="connsiteY4" fmla="*/ 1443572 h 1444236"/>
              <a:gd name="connsiteX0" fmla="*/ 0 w 1480313"/>
              <a:gd name="connsiteY0" fmla="*/ 1500759 h 1501423"/>
              <a:gd name="connsiteX1" fmla="*/ 0 w 1480313"/>
              <a:gd name="connsiteY1" fmla="*/ 60245 h 1501423"/>
              <a:gd name="connsiteX2" fmla="*/ 251572 w 1480313"/>
              <a:gd name="connsiteY2" fmla="*/ 357457 h 1501423"/>
              <a:gd name="connsiteX3" fmla="*/ 684709 w 1480313"/>
              <a:gd name="connsiteY3" fmla="*/ 1148867 h 1501423"/>
              <a:gd name="connsiteX4" fmla="*/ 1480313 w 1480313"/>
              <a:gd name="connsiteY4" fmla="*/ 1500759 h 1501423"/>
              <a:gd name="connsiteX5" fmla="*/ 0 w 1480313"/>
              <a:gd name="connsiteY5" fmla="*/ 1500759 h 1501423"/>
              <a:gd name="connsiteX0" fmla="*/ 0 w 1480313"/>
              <a:gd name="connsiteY0" fmla="*/ 1480248 h 1480912"/>
              <a:gd name="connsiteX1" fmla="*/ 0 w 1480313"/>
              <a:gd name="connsiteY1" fmla="*/ 39734 h 1480912"/>
              <a:gd name="connsiteX2" fmla="*/ 395951 w 1480313"/>
              <a:gd name="connsiteY2" fmla="*/ 577578 h 1480912"/>
              <a:gd name="connsiteX3" fmla="*/ 684709 w 1480313"/>
              <a:gd name="connsiteY3" fmla="*/ 1128356 h 1480912"/>
              <a:gd name="connsiteX4" fmla="*/ 1480313 w 1480313"/>
              <a:gd name="connsiteY4" fmla="*/ 1480248 h 1480912"/>
              <a:gd name="connsiteX5" fmla="*/ 0 w 1480313"/>
              <a:gd name="connsiteY5" fmla="*/ 1480248 h 1480912"/>
              <a:gd name="connsiteX0" fmla="*/ 0 w 1480313"/>
              <a:gd name="connsiteY0" fmla="*/ 1440514 h 1441178"/>
              <a:gd name="connsiteX1" fmla="*/ 0 w 1480313"/>
              <a:gd name="connsiteY1" fmla="*/ 0 h 1441178"/>
              <a:gd name="connsiteX2" fmla="*/ 395951 w 1480313"/>
              <a:gd name="connsiteY2" fmla="*/ 537844 h 1441178"/>
              <a:gd name="connsiteX3" fmla="*/ 684709 w 1480313"/>
              <a:gd name="connsiteY3" fmla="*/ 1088622 h 1441178"/>
              <a:gd name="connsiteX4" fmla="*/ 1480313 w 1480313"/>
              <a:gd name="connsiteY4" fmla="*/ 1440514 h 1441178"/>
              <a:gd name="connsiteX5" fmla="*/ 0 w 1480313"/>
              <a:gd name="connsiteY5" fmla="*/ 1440514 h 1441178"/>
              <a:gd name="connsiteX0" fmla="*/ 0 w 1480313"/>
              <a:gd name="connsiteY0" fmla="*/ 1440514 h 1441178"/>
              <a:gd name="connsiteX1" fmla="*/ 0 w 1480313"/>
              <a:gd name="connsiteY1" fmla="*/ 0 h 1441178"/>
              <a:gd name="connsiteX2" fmla="*/ 395951 w 1480313"/>
              <a:gd name="connsiteY2" fmla="*/ 537844 h 1441178"/>
              <a:gd name="connsiteX3" fmla="*/ 684709 w 1480313"/>
              <a:gd name="connsiteY3" fmla="*/ 1088622 h 1441178"/>
              <a:gd name="connsiteX4" fmla="*/ 1480313 w 1480313"/>
              <a:gd name="connsiteY4" fmla="*/ 1440514 h 1441178"/>
              <a:gd name="connsiteX5" fmla="*/ 0 w 1480313"/>
              <a:gd name="connsiteY5" fmla="*/ 1440514 h 1441178"/>
              <a:gd name="connsiteX0" fmla="*/ 0 w 1480313"/>
              <a:gd name="connsiteY0" fmla="*/ 1440514 h 1441178"/>
              <a:gd name="connsiteX1" fmla="*/ 0 w 1480313"/>
              <a:gd name="connsiteY1" fmla="*/ 0 h 1441178"/>
              <a:gd name="connsiteX2" fmla="*/ 411993 w 1480313"/>
              <a:gd name="connsiteY2" fmla="*/ 527149 h 1441178"/>
              <a:gd name="connsiteX3" fmla="*/ 684709 w 1480313"/>
              <a:gd name="connsiteY3" fmla="*/ 1088622 h 1441178"/>
              <a:gd name="connsiteX4" fmla="*/ 1480313 w 1480313"/>
              <a:gd name="connsiteY4" fmla="*/ 1440514 h 1441178"/>
              <a:gd name="connsiteX5" fmla="*/ 0 w 1480313"/>
              <a:gd name="connsiteY5" fmla="*/ 1440514 h 1441178"/>
              <a:gd name="connsiteX0" fmla="*/ 0 w 1480313"/>
              <a:gd name="connsiteY0" fmla="*/ 1440514 h 1441178"/>
              <a:gd name="connsiteX1" fmla="*/ 0 w 1480313"/>
              <a:gd name="connsiteY1" fmla="*/ 0 h 1441178"/>
              <a:gd name="connsiteX2" fmla="*/ 411993 w 1480313"/>
              <a:gd name="connsiteY2" fmla="*/ 527149 h 1441178"/>
              <a:gd name="connsiteX3" fmla="*/ 684709 w 1480313"/>
              <a:gd name="connsiteY3" fmla="*/ 1088622 h 1441178"/>
              <a:gd name="connsiteX4" fmla="*/ 1480313 w 1480313"/>
              <a:gd name="connsiteY4" fmla="*/ 1440514 h 1441178"/>
              <a:gd name="connsiteX5" fmla="*/ 0 w 1480313"/>
              <a:gd name="connsiteY5" fmla="*/ 1440514 h 1441178"/>
              <a:gd name="connsiteX0" fmla="*/ 0 w 1480313"/>
              <a:gd name="connsiteY0" fmla="*/ 1440514 h 1441178"/>
              <a:gd name="connsiteX1" fmla="*/ 246 w 1480313"/>
              <a:gd name="connsiteY1" fmla="*/ 393464 h 1441178"/>
              <a:gd name="connsiteX2" fmla="*/ 0 w 1480313"/>
              <a:gd name="connsiteY2" fmla="*/ 0 h 1441178"/>
              <a:gd name="connsiteX3" fmla="*/ 411993 w 1480313"/>
              <a:gd name="connsiteY3" fmla="*/ 527149 h 1441178"/>
              <a:gd name="connsiteX4" fmla="*/ 684709 w 1480313"/>
              <a:gd name="connsiteY4" fmla="*/ 1088622 h 1441178"/>
              <a:gd name="connsiteX5" fmla="*/ 1480313 w 1480313"/>
              <a:gd name="connsiteY5" fmla="*/ 1440514 h 1441178"/>
              <a:gd name="connsiteX6" fmla="*/ 0 w 1480313"/>
              <a:gd name="connsiteY6" fmla="*/ 1440514 h 1441178"/>
              <a:gd name="connsiteX0" fmla="*/ 368723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368723 w 1849036"/>
              <a:gd name="connsiteY6" fmla="*/ 1440514 h 1441178"/>
              <a:gd name="connsiteX0" fmla="*/ 368723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368723 w 1849036"/>
              <a:gd name="connsiteY6" fmla="*/ 1440514 h 1441178"/>
              <a:gd name="connsiteX0" fmla="*/ 368723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368723 w 1849036"/>
              <a:gd name="connsiteY6" fmla="*/ 1440514 h 1441178"/>
              <a:gd name="connsiteX0" fmla="*/ 368723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368723 w 1849036"/>
              <a:gd name="connsiteY6" fmla="*/ 1440514 h 1441178"/>
              <a:gd name="connsiteX0" fmla="*/ 15796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15796 w 1849036"/>
              <a:gd name="connsiteY6" fmla="*/ 1440514 h 144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9036" h="1441178">
                <a:moveTo>
                  <a:pt x="15796" y="1440514"/>
                </a:moveTo>
                <a:lnTo>
                  <a:pt x="0" y="425548"/>
                </a:lnTo>
                <a:cubicBezTo>
                  <a:pt x="122908" y="203489"/>
                  <a:pt x="229773" y="29554"/>
                  <a:pt x="368723" y="0"/>
                </a:cubicBezTo>
                <a:cubicBezTo>
                  <a:pt x="560379" y="17998"/>
                  <a:pt x="666598" y="345712"/>
                  <a:pt x="780716" y="527149"/>
                </a:cubicBezTo>
                <a:cubicBezTo>
                  <a:pt x="894834" y="708586"/>
                  <a:pt x="928853" y="892724"/>
                  <a:pt x="1053432" y="1088622"/>
                </a:cubicBezTo>
                <a:cubicBezTo>
                  <a:pt x="1300151" y="1328708"/>
                  <a:pt x="1321469" y="1451380"/>
                  <a:pt x="1849036" y="1440514"/>
                </a:cubicBezTo>
                <a:lnTo>
                  <a:pt x="15796" y="1440514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A3B38-E480-60E5-E116-737AE0D0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07192"/>
            <a:ext cx="7772400" cy="3443615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F2F14F7C-6D87-BB72-32F9-6073C2F3D5D0}"/>
              </a:ext>
            </a:extLst>
          </p:cNvPr>
          <p:cNvSpPr/>
          <p:nvPr/>
        </p:nvSpPr>
        <p:spPr>
          <a:xfrm flipH="1">
            <a:off x="4607305" y="4498041"/>
            <a:ext cx="649470" cy="179874"/>
          </a:xfrm>
          <a:custGeom>
            <a:avLst/>
            <a:gdLst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470" h="179874">
                <a:moveTo>
                  <a:pt x="0" y="179874"/>
                </a:moveTo>
                <a:lnTo>
                  <a:pt x="0" y="0"/>
                </a:lnTo>
                <a:cubicBezTo>
                  <a:pt x="257494" y="182972"/>
                  <a:pt x="412478" y="144519"/>
                  <a:pt x="649470" y="179874"/>
                </a:cubicBezTo>
                <a:lnTo>
                  <a:pt x="0" y="179874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Triangle 8">
            <a:extLst>
              <a:ext uri="{FF2B5EF4-FFF2-40B4-BE49-F238E27FC236}">
                <a16:creationId xmlns:a16="http://schemas.microsoft.com/office/drawing/2014/main" id="{33BE16CA-FEDC-F6BD-4D1E-4621A57D33BA}"/>
              </a:ext>
            </a:extLst>
          </p:cNvPr>
          <p:cNvSpPr/>
          <p:nvPr/>
        </p:nvSpPr>
        <p:spPr>
          <a:xfrm>
            <a:off x="6948170" y="4498041"/>
            <a:ext cx="649470" cy="179874"/>
          </a:xfrm>
          <a:custGeom>
            <a:avLst/>
            <a:gdLst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470" h="179874">
                <a:moveTo>
                  <a:pt x="0" y="179874"/>
                </a:moveTo>
                <a:lnTo>
                  <a:pt x="0" y="0"/>
                </a:lnTo>
                <a:cubicBezTo>
                  <a:pt x="257494" y="182972"/>
                  <a:pt x="412478" y="144519"/>
                  <a:pt x="649470" y="179874"/>
                </a:cubicBezTo>
                <a:lnTo>
                  <a:pt x="0" y="179874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97C132-E7CA-AE63-E097-3B87B462BDCC}"/>
              </a:ext>
            </a:extLst>
          </p:cNvPr>
          <p:cNvCxnSpPr/>
          <p:nvPr/>
        </p:nvCxnSpPr>
        <p:spPr>
          <a:xfrm>
            <a:off x="5262122" y="2641600"/>
            <a:ext cx="0" cy="20363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36924-E962-2749-4B9E-FA5AD973DE36}"/>
              </a:ext>
            </a:extLst>
          </p:cNvPr>
          <p:cNvCxnSpPr/>
          <p:nvPr/>
        </p:nvCxnSpPr>
        <p:spPr>
          <a:xfrm>
            <a:off x="6948170" y="2641599"/>
            <a:ext cx="0" cy="20363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F7D7BE-C525-6ACC-4367-C8B678745FDD}"/>
              </a:ext>
            </a:extLst>
          </p:cNvPr>
          <p:cNvCxnSpPr/>
          <p:nvPr/>
        </p:nvCxnSpPr>
        <p:spPr>
          <a:xfrm>
            <a:off x="5256775" y="2764589"/>
            <a:ext cx="169139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FACDD7-80BF-D014-91F3-EB5CDD87458E}"/>
              </a:ext>
            </a:extLst>
          </p:cNvPr>
          <p:cNvSpPr txBox="1"/>
          <p:nvPr/>
        </p:nvSpPr>
        <p:spPr>
          <a:xfrm>
            <a:off x="5569798" y="2487509"/>
            <a:ext cx="1052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Do Not Reject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016D5-840B-F0B8-38FB-B1F0A8697E70}"/>
                  </a:ext>
                </a:extLst>
              </p:cNvPr>
              <p:cNvSpPr txBox="1"/>
              <p:nvPr/>
            </p:nvSpPr>
            <p:spPr>
              <a:xfrm>
                <a:off x="5911592" y="4772223"/>
                <a:ext cx="4384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016D5-840B-F0B8-38FB-B1F0A8697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92" y="4772223"/>
                <a:ext cx="43845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3F6C9A-E679-595B-6965-C7485AC00C71}"/>
                  </a:ext>
                </a:extLst>
              </p:cNvPr>
              <p:cNvSpPr txBox="1"/>
              <p:nvPr/>
            </p:nvSpPr>
            <p:spPr>
              <a:xfrm>
                <a:off x="7120019" y="4741540"/>
                <a:ext cx="3488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3F6C9A-E679-595B-6965-C7485AC00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019" y="4741540"/>
                <a:ext cx="348877" cy="338554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542392C-B9FE-098A-3C79-86266D976977}"/>
              </a:ext>
            </a:extLst>
          </p:cNvPr>
          <p:cNvSpPr txBox="1"/>
          <p:nvPr/>
        </p:nvSpPr>
        <p:spPr>
          <a:xfrm>
            <a:off x="4320752" y="2524001"/>
            <a:ext cx="57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22B1A-FD50-E6D8-62DF-83B51A856220}"/>
              </a:ext>
            </a:extLst>
          </p:cNvPr>
          <p:cNvSpPr txBox="1"/>
          <p:nvPr/>
        </p:nvSpPr>
        <p:spPr>
          <a:xfrm>
            <a:off x="7337557" y="2524000"/>
            <a:ext cx="57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Reject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9942D27E-E727-C741-92C4-A746379DE6C4}"/>
              </a:ext>
            </a:extLst>
          </p:cNvPr>
          <p:cNvSpPr/>
          <p:nvPr/>
        </p:nvSpPr>
        <p:spPr>
          <a:xfrm flipH="1">
            <a:off x="5799585" y="3659756"/>
            <a:ext cx="1148585" cy="1018158"/>
          </a:xfrm>
          <a:custGeom>
            <a:avLst/>
            <a:gdLst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28088"/>
              <a:gd name="connsiteX1" fmla="*/ 0 w 1148585"/>
              <a:gd name="connsiteY1" fmla="*/ 0 h 1028088"/>
              <a:gd name="connsiteX2" fmla="*/ 1148585 w 1148585"/>
              <a:gd name="connsiteY2" fmla="*/ 1018158 h 1028088"/>
              <a:gd name="connsiteX3" fmla="*/ 0 w 1148585"/>
              <a:gd name="connsiteY3" fmla="*/ 1018158 h 102808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585" h="1018158">
                <a:moveTo>
                  <a:pt x="0" y="1018158"/>
                </a:moveTo>
                <a:lnTo>
                  <a:pt x="0" y="0"/>
                </a:lnTo>
                <a:cubicBezTo>
                  <a:pt x="420294" y="927595"/>
                  <a:pt x="594608" y="988921"/>
                  <a:pt x="1148585" y="1018158"/>
                </a:cubicBezTo>
                <a:lnTo>
                  <a:pt x="0" y="101815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98E204-DEB7-BD8E-0BEC-652BDBD949AD}"/>
              </a:ext>
            </a:extLst>
          </p:cNvPr>
          <p:cNvCxnSpPr/>
          <p:nvPr/>
        </p:nvCxnSpPr>
        <p:spPr>
          <a:xfrm>
            <a:off x="2346251" y="4685002"/>
            <a:ext cx="75278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AE7224-8F90-97E2-B059-2A3A29A12B75}"/>
              </a:ext>
            </a:extLst>
          </p:cNvPr>
          <p:cNvSpPr txBox="1"/>
          <p:nvPr/>
        </p:nvSpPr>
        <p:spPr>
          <a:xfrm>
            <a:off x="2813596" y="467791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454BF9-A275-D51F-6B14-3723A3293ADB}"/>
              </a:ext>
            </a:extLst>
          </p:cNvPr>
          <p:cNvSpPr txBox="1"/>
          <p:nvPr/>
        </p:nvSpPr>
        <p:spPr>
          <a:xfrm>
            <a:off x="3608795" y="467791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FF751F-25C8-CC8C-E8BF-7C596B0ED493}"/>
              </a:ext>
            </a:extLst>
          </p:cNvPr>
          <p:cNvSpPr txBox="1"/>
          <p:nvPr/>
        </p:nvSpPr>
        <p:spPr>
          <a:xfrm>
            <a:off x="4376955" y="4675224"/>
            <a:ext cx="300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E95193-83D8-9C42-517C-7C709BB09F59}"/>
              </a:ext>
            </a:extLst>
          </p:cNvPr>
          <p:cNvSpPr txBox="1"/>
          <p:nvPr/>
        </p:nvSpPr>
        <p:spPr>
          <a:xfrm>
            <a:off x="5174066" y="4694781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15624-0A9E-5BCF-5610-8520B1E88385}"/>
              </a:ext>
            </a:extLst>
          </p:cNvPr>
          <p:cNvSpPr txBox="1"/>
          <p:nvPr/>
        </p:nvSpPr>
        <p:spPr>
          <a:xfrm>
            <a:off x="5976005" y="46802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4B8E1-3357-11BD-C07D-8A43D540AB28}"/>
              </a:ext>
            </a:extLst>
          </p:cNvPr>
          <p:cNvSpPr txBox="1"/>
          <p:nvPr/>
        </p:nvSpPr>
        <p:spPr>
          <a:xfrm>
            <a:off x="6770269" y="46876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883862-D613-9743-CDBF-E17C89E257F9}"/>
              </a:ext>
            </a:extLst>
          </p:cNvPr>
          <p:cNvSpPr txBox="1"/>
          <p:nvPr/>
        </p:nvSpPr>
        <p:spPr>
          <a:xfrm>
            <a:off x="7564533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078038-3566-34E3-B594-B9ED5CEC0999}"/>
              </a:ext>
            </a:extLst>
          </p:cNvPr>
          <p:cNvSpPr txBox="1"/>
          <p:nvPr/>
        </p:nvSpPr>
        <p:spPr>
          <a:xfrm>
            <a:off x="8356108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63C200-088F-4AFC-0CE3-095094AA2B64}"/>
              </a:ext>
            </a:extLst>
          </p:cNvPr>
          <p:cNvSpPr txBox="1"/>
          <p:nvPr/>
        </p:nvSpPr>
        <p:spPr>
          <a:xfrm>
            <a:off x="9129258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9CA4108-CC04-B79D-6D07-257CEF07D8D7}"/>
              </a:ext>
            </a:extLst>
          </p:cNvPr>
          <p:cNvSpPr/>
          <p:nvPr/>
        </p:nvSpPr>
        <p:spPr>
          <a:xfrm>
            <a:off x="4607305" y="3237400"/>
            <a:ext cx="2990335" cy="1440515"/>
          </a:xfrm>
          <a:custGeom>
            <a:avLst/>
            <a:gdLst>
              <a:gd name="connsiteX0" fmla="*/ 0 w 2990335"/>
              <a:gd name="connsiteY0" fmla="*/ 1426393 h 1440515"/>
              <a:gd name="connsiteX1" fmla="*/ 480148 w 2990335"/>
              <a:gd name="connsiteY1" fmla="*/ 1359314 h 1440515"/>
              <a:gd name="connsiteX2" fmla="*/ 815546 w 2990335"/>
              <a:gd name="connsiteY2" fmla="*/ 1045099 h 1440515"/>
              <a:gd name="connsiteX3" fmla="*/ 1076803 w 2990335"/>
              <a:gd name="connsiteY3" fmla="*/ 550829 h 1440515"/>
              <a:gd name="connsiteX4" fmla="*/ 1338060 w 2990335"/>
              <a:gd name="connsiteY4" fmla="*/ 109516 h 1440515"/>
              <a:gd name="connsiteX5" fmla="*/ 1503994 w 2990335"/>
              <a:gd name="connsiteY5" fmla="*/ 70 h 1440515"/>
              <a:gd name="connsiteX6" fmla="*/ 1659336 w 2990335"/>
              <a:gd name="connsiteY6" fmla="*/ 98924 h 1440515"/>
              <a:gd name="connsiteX7" fmla="*/ 1853514 w 2990335"/>
              <a:gd name="connsiteY7" fmla="*/ 416669 h 1440515"/>
              <a:gd name="connsiteX8" fmla="*/ 2111240 w 2990335"/>
              <a:gd name="connsiteY8" fmla="*/ 918001 h 1440515"/>
              <a:gd name="connsiteX9" fmla="*/ 2368967 w 2990335"/>
              <a:gd name="connsiteY9" fmla="*/ 1263990 h 1440515"/>
              <a:gd name="connsiteX10" fmla="*/ 2669059 w 2990335"/>
              <a:gd name="connsiteY10" fmla="*/ 1415802 h 1440515"/>
              <a:gd name="connsiteX11" fmla="*/ 2990335 w 2990335"/>
              <a:gd name="connsiteY11" fmla="*/ 1440515 h 144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0335" h="1440515">
                <a:moveTo>
                  <a:pt x="0" y="1426393"/>
                </a:moveTo>
                <a:cubicBezTo>
                  <a:pt x="172112" y="1424628"/>
                  <a:pt x="344224" y="1422863"/>
                  <a:pt x="480148" y="1359314"/>
                </a:cubicBezTo>
                <a:cubicBezTo>
                  <a:pt x="616072" y="1295765"/>
                  <a:pt x="716104" y="1179846"/>
                  <a:pt x="815546" y="1045099"/>
                </a:cubicBezTo>
                <a:cubicBezTo>
                  <a:pt x="914988" y="910352"/>
                  <a:pt x="989717" y="706759"/>
                  <a:pt x="1076803" y="550829"/>
                </a:cubicBezTo>
                <a:cubicBezTo>
                  <a:pt x="1163889" y="394899"/>
                  <a:pt x="1266862" y="201309"/>
                  <a:pt x="1338060" y="109516"/>
                </a:cubicBezTo>
                <a:cubicBezTo>
                  <a:pt x="1409259" y="17723"/>
                  <a:pt x="1450448" y="1835"/>
                  <a:pt x="1503994" y="70"/>
                </a:cubicBezTo>
                <a:cubicBezTo>
                  <a:pt x="1557540" y="-1695"/>
                  <a:pt x="1601083" y="29491"/>
                  <a:pt x="1659336" y="98924"/>
                </a:cubicBezTo>
                <a:cubicBezTo>
                  <a:pt x="1717589" y="168357"/>
                  <a:pt x="1778197" y="280156"/>
                  <a:pt x="1853514" y="416669"/>
                </a:cubicBezTo>
                <a:cubicBezTo>
                  <a:pt x="1928831" y="553182"/>
                  <a:pt x="2025331" y="776781"/>
                  <a:pt x="2111240" y="918001"/>
                </a:cubicBezTo>
                <a:cubicBezTo>
                  <a:pt x="2197149" y="1059221"/>
                  <a:pt x="2275997" y="1181023"/>
                  <a:pt x="2368967" y="1263990"/>
                </a:cubicBezTo>
                <a:cubicBezTo>
                  <a:pt x="2461937" y="1346957"/>
                  <a:pt x="2565498" y="1386381"/>
                  <a:pt x="2669059" y="1415802"/>
                </a:cubicBezTo>
                <a:cubicBezTo>
                  <a:pt x="2772620" y="1445223"/>
                  <a:pt x="2940908" y="1420509"/>
                  <a:pt x="2990335" y="144051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6154089-B233-CF89-ED57-77BEE214D656}"/>
              </a:ext>
            </a:extLst>
          </p:cNvPr>
          <p:cNvSpPr/>
          <p:nvPr/>
        </p:nvSpPr>
        <p:spPr>
          <a:xfrm>
            <a:off x="5799585" y="3237400"/>
            <a:ext cx="2990335" cy="1440515"/>
          </a:xfrm>
          <a:custGeom>
            <a:avLst/>
            <a:gdLst>
              <a:gd name="connsiteX0" fmla="*/ 0 w 2990335"/>
              <a:gd name="connsiteY0" fmla="*/ 1426393 h 1440515"/>
              <a:gd name="connsiteX1" fmla="*/ 480148 w 2990335"/>
              <a:gd name="connsiteY1" fmla="*/ 1359314 h 1440515"/>
              <a:gd name="connsiteX2" fmla="*/ 815546 w 2990335"/>
              <a:gd name="connsiteY2" fmla="*/ 1045099 h 1440515"/>
              <a:gd name="connsiteX3" fmla="*/ 1076803 w 2990335"/>
              <a:gd name="connsiteY3" fmla="*/ 550829 h 1440515"/>
              <a:gd name="connsiteX4" fmla="*/ 1338060 w 2990335"/>
              <a:gd name="connsiteY4" fmla="*/ 109516 h 1440515"/>
              <a:gd name="connsiteX5" fmla="*/ 1503994 w 2990335"/>
              <a:gd name="connsiteY5" fmla="*/ 70 h 1440515"/>
              <a:gd name="connsiteX6" fmla="*/ 1659336 w 2990335"/>
              <a:gd name="connsiteY6" fmla="*/ 98924 h 1440515"/>
              <a:gd name="connsiteX7" fmla="*/ 1853514 w 2990335"/>
              <a:gd name="connsiteY7" fmla="*/ 416669 h 1440515"/>
              <a:gd name="connsiteX8" fmla="*/ 2111240 w 2990335"/>
              <a:gd name="connsiteY8" fmla="*/ 918001 h 1440515"/>
              <a:gd name="connsiteX9" fmla="*/ 2368967 w 2990335"/>
              <a:gd name="connsiteY9" fmla="*/ 1263990 h 1440515"/>
              <a:gd name="connsiteX10" fmla="*/ 2669059 w 2990335"/>
              <a:gd name="connsiteY10" fmla="*/ 1415802 h 1440515"/>
              <a:gd name="connsiteX11" fmla="*/ 2990335 w 2990335"/>
              <a:gd name="connsiteY11" fmla="*/ 1440515 h 144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0335" h="1440515">
                <a:moveTo>
                  <a:pt x="0" y="1426393"/>
                </a:moveTo>
                <a:cubicBezTo>
                  <a:pt x="172112" y="1424628"/>
                  <a:pt x="344224" y="1422863"/>
                  <a:pt x="480148" y="1359314"/>
                </a:cubicBezTo>
                <a:cubicBezTo>
                  <a:pt x="616072" y="1295765"/>
                  <a:pt x="716104" y="1179846"/>
                  <a:pt x="815546" y="1045099"/>
                </a:cubicBezTo>
                <a:cubicBezTo>
                  <a:pt x="914988" y="910352"/>
                  <a:pt x="989717" y="706759"/>
                  <a:pt x="1076803" y="550829"/>
                </a:cubicBezTo>
                <a:cubicBezTo>
                  <a:pt x="1163889" y="394899"/>
                  <a:pt x="1266862" y="201309"/>
                  <a:pt x="1338060" y="109516"/>
                </a:cubicBezTo>
                <a:cubicBezTo>
                  <a:pt x="1409259" y="17723"/>
                  <a:pt x="1450448" y="1835"/>
                  <a:pt x="1503994" y="70"/>
                </a:cubicBezTo>
                <a:cubicBezTo>
                  <a:pt x="1557540" y="-1695"/>
                  <a:pt x="1601083" y="29491"/>
                  <a:pt x="1659336" y="98924"/>
                </a:cubicBezTo>
                <a:cubicBezTo>
                  <a:pt x="1717589" y="168357"/>
                  <a:pt x="1778197" y="280156"/>
                  <a:pt x="1853514" y="416669"/>
                </a:cubicBezTo>
                <a:cubicBezTo>
                  <a:pt x="1928831" y="553182"/>
                  <a:pt x="2025331" y="776781"/>
                  <a:pt x="2111240" y="918001"/>
                </a:cubicBezTo>
                <a:cubicBezTo>
                  <a:pt x="2197149" y="1059221"/>
                  <a:pt x="2275997" y="1181023"/>
                  <a:pt x="2368967" y="1263990"/>
                </a:cubicBezTo>
                <a:cubicBezTo>
                  <a:pt x="2461937" y="1346957"/>
                  <a:pt x="2565498" y="1386381"/>
                  <a:pt x="2669059" y="1415802"/>
                </a:cubicBezTo>
                <a:cubicBezTo>
                  <a:pt x="2772620" y="1445223"/>
                  <a:pt x="2940908" y="1420509"/>
                  <a:pt x="2990335" y="1440515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DA459-80E5-8939-DCE8-C6A6FD71250F}"/>
              </a:ext>
            </a:extLst>
          </p:cNvPr>
          <p:cNvSpPr txBox="1"/>
          <p:nvPr/>
        </p:nvSpPr>
        <p:spPr>
          <a:xfrm>
            <a:off x="1060360" y="509105"/>
            <a:ext cx="226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Sampling distribution under: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E7E414-ADD6-5DB4-CC1E-E92E26CC1876}"/>
                  </a:ext>
                </a:extLst>
              </p:cNvPr>
              <p:cNvSpPr txBox="1"/>
              <p:nvPr/>
            </p:nvSpPr>
            <p:spPr>
              <a:xfrm>
                <a:off x="3379973" y="516173"/>
                <a:ext cx="12119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E7E414-ADD6-5DB4-CC1E-E92E26CC1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973" y="516173"/>
                <a:ext cx="1211985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F74376-BD21-BACE-802F-7B2245014626}"/>
                  </a:ext>
                </a:extLst>
              </p:cNvPr>
              <p:cNvSpPr txBox="1"/>
              <p:nvPr/>
            </p:nvSpPr>
            <p:spPr>
              <a:xfrm>
                <a:off x="3379973" y="830375"/>
                <a:ext cx="10578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F74376-BD21-BACE-802F-7B2245014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973" y="830375"/>
                <a:ext cx="1057808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DD0C35-0F98-6A04-67E4-AF625FCFE473}"/>
              </a:ext>
            </a:extLst>
          </p:cNvPr>
          <p:cNvCxnSpPr/>
          <p:nvPr/>
        </p:nvCxnSpPr>
        <p:spPr>
          <a:xfrm>
            <a:off x="4437781" y="676656"/>
            <a:ext cx="7362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FD1E1F-DBB5-FC10-57A7-AB6E7E0175F7}"/>
              </a:ext>
            </a:extLst>
          </p:cNvPr>
          <p:cNvCxnSpPr/>
          <p:nvPr/>
        </p:nvCxnSpPr>
        <p:spPr>
          <a:xfrm>
            <a:off x="4437781" y="984504"/>
            <a:ext cx="73628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6BC0A59-B4C6-12D0-26BB-76463504AD9E}"/>
              </a:ext>
            </a:extLst>
          </p:cNvPr>
          <p:cNvSpPr txBox="1"/>
          <p:nvPr/>
        </p:nvSpPr>
        <p:spPr>
          <a:xfrm>
            <a:off x="8905624" y="1754212"/>
            <a:ext cx="22251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Errors in significance testing</a:t>
            </a:r>
          </a:p>
          <a:p>
            <a:endParaRPr lang="en-US" sz="1400" dirty="0"/>
          </a:p>
          <a:p>
            <a:r>
              <a:rPr lang="en-US" sz="1400" dirty="0"/>
              <a:t>P(Type I error) = 5%</a:t>
            </a:r>
          </a:p>
          <a:p>
            <a:r>
              <a:rPr lang="en-US" sz="1400" dirty="0"/>
              <a:t>P(Type II error) = 22%</a:t>
            </a:r>
          </a:p>
          <a:p>
            <a:r>
              <a:rPr lang="en-US" sz="1400" dirty="0"/>
              <a:t>Power = 78%</a:t>
            </a:r>
          </a:p>
        </p:txBody>
      </p:sp>
    </p:spTree>
    <p:extLst>
      <p:ext uri="{BB962C8B-B14F-4D97-AF65-F5344CB8AC3E}">
        <p14:creationId xmlns:p14="http://schemas.microsoft.com/office/powerpoint/2010/main" val="187013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94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97C132-E7CA-AE63-E097-3B87B462BDCC}"/>
              </a:ext>
            </a:extLst>
          </p:cNvPr>
          <p:cNvCxnSpPr/>
          <p:nvPr/>
        </p:nvCxnSpPr>
        <p:spPr>
          <a:xfrm>
            <a:off x="5262122" y="2641600"/>
            <a:ext cx="0" cy="20363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36924-E962-2749-4B9E-FA5AD973DE36}"/>
              </a:ext>
            </a:extLst>
          </p:cNvPr>
          <p:cNvCxnSpPr/>
          <p:nvPr/>
        </p:nvCxnSpPr>
        <p:spPr>
          <a:xfrm>
            <a:off x="6948170" y="2641599"/>
            <a:ext cx="0" cy="20363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F7D7BE-C525-6ACC-4367-C8B678745FDD}"/>
              </a:ext>
            </a:extLst>
          </p:cNvPr>
          <p:cNvCxnSpPr/>
          <p:nvPr/>
        </p:nvCxnSpPr>
        <p:spPr>
          <a:xfrm>
            <a:off x="5256775" y="2734899"/>
            <a:ext cx="169139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FACDD7-80BF-D014-91F3-EB5CDD87458E}"/>
              </a:ext>
            </a:extLst>
          </p:cNvPr>
          <p:cNvSpPr txBox="1"/>
          <p:nvPr/>
        </p:nvSpPr>
        <p:spPr>
          <a:xfrm>
            <a:off x="5569798" y="2457819"/>
            <a:ext cx="1052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Do Not Reject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016D5-840B-F0B8-38FB-B1F0A8697E70}"/>
                  </a:ext>
                </a:extLst>
              </p:cNvPr>
              <p:cNvSpPr txBox="1"/>
              <p:nvPr/>
            </p:nvSpPr>
            <p:spPr>
              <a:xfrm>
                <a:off x="4198486" y="4286141"/>
                <a:ext cx="7362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true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016D5-840B-F0B8-38FB-B1F0A8697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486" y="4286141"/>
                <a:ext cx="736227" cy="307777"/>
              </a:xfrm>
              <a:prstGeom prst="rect">
                <a:avLst/>
              </a:prstGeom>
              <a:blipFill>
                <a:blip r:embed="rId2"/>
                <a:stretch>
                  <a:fillRect t="-4000" r="-169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542392C-B9FE-098A-3C79-86266D976977}"/>
              </a:ext>
            </a:extLst>
          </p:cNvPr>
          <p:cNvSpPr txBox="1"/>
          <p:nvPr/>
        </p:nvSpPr>
        <p:spPr>
          <a:xfrm>
            <a:off x="4320752" y="2494311"/>
            <a:ext cx="57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22B1A-FD50-E6D8-62DF-83B51A856220}"/>
              </a:ext>
            </a:extLst>
          </p:cNvPr>
          <p:cNvSpPr txBox="1"/>
          <p:nvPr/>
        </p:nvSpPr>
        <p:spPr>
          <a:xfrm>
            <a:off x="7337557" y="2494310"/>
            <a:ext cx="57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Reject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98E204-DEB7-BD8E-0BEC-652BDBD949AD}"/>
              </a:ext>
            </a:extLst>
          </p:cNvPr>
          <p:cNvCxnSpPr/>
          <p:nvPr/>
        </p:nvCxnSpPr>
        <p:spPr>
          <a:xfrm>
            <a:off x="2346251" y="4685002"/>
            <a:ext cx="75278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AE7224-8F90-97E2-B059-2A3A29A12B75}"/>
              </a:ext>
            </a:extLst>
          </p:cNvPr>
          <p:cNvSpPr txBox="1"/>
          <p:nvPr/>
        </p:nvSpPr>
        <p:spPr>
          <a:xfrm>
            <a:off x="2813596" y="467791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454BF9-A275-D51F-6B14-3723A3293ADB}"/>
              </a:ext>
            </a:extLst>
          </p:cNvPr>
          <p:cNvSpPr txBox="1"/>
          <p:nvPr/>
        </p:nvSpPr>
        <p:spPr>
          <a:xfrm>
            <a:off x="3608795" y="467791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FF751F-25C8-CC8C-E8BF-7C596B0ED493}"/>
              </a:ext>
            </a:extLst>
          </p:cNvPr>
          <p:cNvSpPr txBox="1"/>
          <p:nvPr/>
        </p:nvSpPr>
        <p:spPr>
          <a:xfrm>
            <a:off x="4376955" y="4675224"/>
            <a:ext cx="300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E95193-83D8-9C42-517C-7C709BB09F59}"/>
              </a:ext>
            </a:extLst>
          </p:cNvPr>
          <p:cNvSpPr txBox="1"/>
          <p:nvPr/>
        </p:nvSpPr>
        <p:spPr>
          <a:xfrm>
            <a:off x="5174066" y="4694781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15624-0A9E-5BCF-5610-8520B1E88385}"/>
              </a:ext>
            </a:extLst>
          </p:cNvPr>
          <p:cNvSpPr txBox="1"/>
          <p:nvPr/>
        </p:nvSpPr>
        <p:spPr>
          <a:xfrm>
            <a:off x="5976005" y="46802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4B8E1-3357-11BD-C07D-8A43D540AB28}"/>
              </a:ext>
            </a:extLst>
          </p:cNvPr>
          <p:cNvSpPr txBox="1"/>
          <p:nvPr/>
        </p:nvSpPr>
        <p:spPr>
          <a:xfrm>
            <a:off x="6770269" y="46876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883862-D613-9743-CDBF-E17C89E257F9}"/>
              </a:ext>
            </a:extLst>
          </p:cNvPr>
          <p:cNvSpPr txBox="1"/>
          <p:nvPr/>
        </p:nvSpPr>
        <p:spPr>
          <a:xfrm>
            <a:off x="7564533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078038-3566-34E3-B594-B9ED5CEC0999}"/>
              </a:ext>
            </a:extLst>
          </p:cNvPr>
          <p:cNvSpPr txBox="1"/>
          <p:nvPr/>
        </p:nvSpPr>
        <p:spPr>
          <a:xfrm>
            <a:off x="8356108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63C200-088F-4AFC-0CE3-095094AA2B64}"/>
              </a:ext>
            </a:extLst>
          </p:cNvPr>
          <p:cNvSpPr txBox="1"/>
          <p:nvPr/>
        </p:nvSpPr>
        <p:spPr>
          <a:xfrm>
            <a:off x="9129258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9CA4108-CC04-B79D-6D07-257CEF07D8D7}"/>
              </a:ext>
            </a:extLst>
          </p:cNvPr>
          <p:cNvSpPr/>
          <p:nvPr/>
        </p:nvSpPr>
        <p:spPr>
          <a:xfrm>
            <a:off x="4607305" y="3237400"/>
            <a:ext cx="2990335" cy="1440515"/>
          </a:xfrm>
          <a:custGeom>
            <a:avLst/>
            <a:gdLst>
              <a:gd name="connsiteX0" fmla="*/ 0 w 2990335"/>
              <a:gd name="connsiteY0" fmla="*/ 1426393 h 1440515"/>
              <a:gd name="connsiteX1" fmla="*/ 480148 w 2990335"/>
              <a:gd name="connsiteY1" fmla="*/ 1359314 h 1440515"/>
              <a:gd name="connsiteX2" fmla="*/ 815546 w 2990335"/>
              <a:gd name="connsiteY2" fmla="*/ 1045099 h 1440515"/>
              <a:gd name="connsiteX3" fmla="*/ 1076803 w 2990335"/>
              <a:gd name="connsiteY3" fmla="*/ 550829 h 1440515"/>
              <a:gd name="connsiteX4" fmla="*/ 1338060 w 2990335"/>
              <a:gd name="connsiteY4" fmla="*/ 109516 h 1440515"/>
              <a:gd name="connsiteX5" fmla="*/ 1503994 w 2990335"/>
              <a:gd name="connsiteY5" fmla="*/ 70 h 1440515"/>
              <a:gd name="connsiteX6" fmla="*/ 1659336 w 2990335"/>
              <a:gd name="connsiteY6" fmla="*/ 98924 h 1440515"/>
              <a:gd name="connsiteX7" fmla="*/ 1853514 w 2990335"/>
              <a:gd name="connsiteY7" fmla="*/ 416669 h 1440515"/>
              <a:gd name="connsiteX8" fmla="*/ 2111240 w 2990335"/>
              <a:gd name="connsiteY8" fmla="*/ 918001 h 1440515"/>
              <a:gd name="connsiteX9" fmla="*/ 2368967 w 2990335"/>
              <a:gd name="connsiteY9" fmla="*/ 1263990 h 1440515"/>
              <a:gd name="connsiteX10" fmla="*/ 2669059 w 2990335"/>
              <a:gd name="connsiteY10" fmla="*/ 1415802 h 1440515"/>
              <a:gd name="connsiteX11" fmla="*/ 2990335 w 2990335"/>
              <a:gd name="connsiteY11" fmla="*/ 1440515 h 144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0335" h="1440515">
                <a:moveTo>
                  <a:pt x="0" y="1426393"/>
                </a:moveTo>
                <a:cubicBezTo>
                  <a:pt x="172112" y="1424628"/>
                  <a:pt x="344224" y="1422863"/>
                  <a:pt x="480148" y="1359314"/>
                </a:cubicBezTo>
                <a:cubicBezTo>
                  <a:pt x="616072" y="1295765"/>
                  <a:pt x="716104" y="1179846"/>
                  <a:pt x="815546" y="1045099"/>
                </a:cubicBezTo>
                <a:cubicBezTo>
                  <a:pt x="914988" y="910352"/>
                  <a:pt x="989717" y="706759"/>
                  <a:pt x="1076803" y="550829"/>
                </a:cubicBezTo>
                <a:cubicBezTo>
                  <a:pt x="1163889" y="394899"/>
                  <a:pt x="1266862" y="201309"/>
                  <a:pt x="1338060" y="109516"/>
                </a:cubicBezTo>
                <a:cubicBezTo>
                  <a:pt x="1409259" y="17723"/>
                  <a:pt x="1450448" y="1835"/>
                  <a:pt x="1503994" y="70"/>
                </a:cubicBezTo>
                <a:cubicBezTo>
                  <a:pt x="1557540" y="-1695"/>
                  <a:pt x="1601083" y="29491"/>
                  <a:pt x="1659336" y="98924"/>
                </a:cubicBezTo>
                <a:cubicBezTo>
                  <a:pt x="1717589" y="168357"/>
                  <a:pt x="1778197" y="280156"/>
                  <a:pt x="1853514" y="416669"/>
                </a:cubicBezTo>
                <a:cubicBezTo>
                  <a:pt x="1928831" y="553182"/>
                  <a:pt x="2025331" y="776781"/>
                  <a:pt x="2111240" y="918001"/>
                </a:cubicBezTo>
                <a:cubicBezTo>
                  <a:pt x="2197149" y="1059221"/>
                  <a:pt x="2275997" y="1181023"/>
                  <a:pt x="2368967" y="1263990"/>
                </a:cubicBezTo>
                <a:cubicBezTo>
                  <a:pt x="2461937" y="1346957"/>
                  <a:pt x="2565498" y="1386381"/>
                  <a:pt x="2669059" y="1415802"/>
                </a:cubicBezTo>
                <a:cubicBezTo>
                  <a:pt x="2772620" y="1445223"/>
                  <a:pt x="2940908" y="1420509"/>
                  <a:pt x="2990335" y="144051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6154089-B233-CF89-ED57-77BEE214D656}"/>
              </a:ext>
            </a:extLst>
          </p:cNvPr>
          <p:cNvSpPr/>
          <p:nvPr/>
        </p:nvSpPr>
        <p:spPr>
          <a:xfrm>
            <a:off x="5799585" y="3237400"/>
            <a:ext cx="2990335" cy="1440515"/>
          </a:xfrm>
          <a:custGeom>
            <a:avLst/>
            <a:gdLst>
              <a:gd name="connsiteX0" fmla="*/ 0 w 2990335"/>
              <a:gd name="connsiteY0" fmla="*/ 1426393 h 1440515"/>
              <a:gd name="connsiteX1" fmla="*/ 480148 w 2990335"/>
              <a:gd name="connsiteY1" fmla="*/ 1359314 h 1440515"/>
              <a:gd name="connsiteX2" fmla="*/ 815546 w 2990335"/>
              <a:gd name="connsiteY2" fmla="*/ 1045099 h 1440515"/>
              <a:gd name="connsiteX3" fmla="*/ 1076803 w 2990335"/>
              <a:gd name="connsiteY3" fmla="*/ 550829 h 1440515"/>
              <a:gd name="connsiteX4" fmla="*/ 1338060 w 2990335"/>
              <a:gd name="connsiteY4" fmla="*/ 109516 h 1440515"/>
              <a:gd name="connsiteX5" fmla="*/ 1503994 w 2990335"/>
              <a:gd name="connsiteY5" fmla="*/ 70 h 1440515"/>
              <a:gd name="connsiteX6" fmla="*/ 1659336 w 2990335"/>
              <a:gd name="connsiteY6" fmla="*/ 98924 h 1440515"/>
              <a:gd name="connsiteX7" fmla="*/ 1853514 w 2990335"/>
              <a:gd name="connsiteY7" fmla="*/ 416669 h 1440515"/>
              <a:gd name="connsiteX8" fmla="*/ 2111240 w 2990335"/>
              <a:gd name="connsiteY8" fmla="*/ 918001 h 1440515"/>
              <a:gd name="connsiteX9" fmla="*/ 2368967 w 2990335"/>
              <a:gd name="connsiteY9" fmla="*/ 1263990 h 1440515"/>
              <a:gd name="connsiteX10" fmla="*/ 2669059 w 2990335"/>
              <a:gd name="connsiteY10" fmla="*/ 1415802 h 1440515"/>
              <a:gd name="connsiteX11" fmla="*/ 2990335 w 2990335"/>
              <a:gd name="connsiteY11" fmla="*/ 1440515 h 144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0335" h="1440515">
                <a:moveTo>
                  <a:pt x="0" y="1426393"/>
                </a:moveTo>
                <a:cubicBezTo>
                  <a:pt x="172112" y="1424628"/>
                  <a:pt x="344224" y="1422863"/>
                  <a:pt x="480148" y="1359314"/>
                </a:cubicBezTo>
                <a:cubicBezTo>
                  <a:pt x="616072" y="1295765"/>
                  <a:pt x="716104" y="1179846"/>
                  <a:pt x="815546" y="1045099"/>
                </a:cubicBezTo>
                <a:cubicBezTo>
                  <a:pt x="914988" y="910352"/>
                  <a:pt x="989717" y="706759"/>
                  <a:pt x="1076803" y="550829"/>
                </a:cubicBezTo>
                <a:cubicBezTo>
                  <a:pt x="1163889" y="394899"/>
                  <a:pt x="1266862" y="201309"/>
                  <a:pt x="1338060" y="109516"/>
                </a:cubicBezTo>
                <a:cubicBezTo>
                  <a:pt x="1409259" y="17723"/>
                  <a:pt x="1450448" y="1835"/>
                  <a:pt x="1503994" y="70"/>
                </a:cubicBezTo>
                <a:cubicBezTo>
                  <a:pt x="1557540" y="-1695"/>
                  <a:pt x="1601083" y="29491"/>
                  <a:pt x="1659336" y="98924"/>
                </a:cubicBezTo>
                <a:cubicBezTo>
                  <a:pt x="1717589" y="168357"/>
                  <a:pt x="1778197" y="280156"/>
                  <a:pt x="1853514" y="416669"/>
                </a:cubicBezTo>
                <a:cubicBezTo>
                  <a:pt x="1928831" y="553182"/>
                  <a:pt x="2025331" y="776781"/>
                  <a:pt x="2111240" y="918001"/>
                </a:cubicBezTo>
                <a:cubicBezTo>
                  <a:pt x="2197149" y="1059221"/>
                  <a:pt x="2275997" y="1181023"/>
                  <a:pt x="2368967" y="1263990"/>
                </a:cubicBezTo>
                <a:cubicBezTo>
                  <a:pt x="2461937" y="1346957"/>
                  <a:pt x="2565498" y="1386381"/>
                  <a:pt x="2669059" y="1415802"/>
                </a:cubicBezTo>
                <a:cubicBezTo>
                  <a:pt x="2772620" y="1445223"/>
                  <a:pt x="2940908" y="1420509"/>
                  <a:pt x="2990335" y="14405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536C625-2F51-B4D5-15FC-F924F6678708}"/>
              </a:ext>
            </a:extLst>
          </p:cNvPr>
          <p:cNvSpPr/>
          <p:nvPr/>
        </p:nvSpPr>
        <p:spPr>
          <a:xfrm>
            <a:off x="5039618" y="2878810"/>
            <a:ext cx="446779" cy="1907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69C6D3C-8E77-4460-EA76-9F6E4E95D413}"/>
              </a:ext>
            </a:extLst>
          </p:cNvPr>
          <p:cNvSpPr/>
          <p:nvPr/>
        </p:nvSpPr>
        <p:spPr>
          <a:xfrm>
            <a:off x="6724780" y="2878810"/>
            <a:ext cx="446779" cy="1907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6762BB-FB2A-66AD-2FE6-133543E835ED}"/>
              </a:ext>
            </a:extLst>
          </p:cNvPr>
          <p:cNvSpPr txBox="1"/>
          <p:nvPr/>
        </p:nvSpPr>
        <p:spPr>
          <a:xfrm>
            <a:off x="6716273" y="2830425"/>
            <a:ext cx="56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1.07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323593-9270-706D-04A8-7817AF35F7AE}"/>
              </a:ext>
            </a:extLst>
          </p:cNvPr>
          <p:cNvSpPr txBox="1"/>
          <p:nvPr/>
        </p:nvSpPr>
        <p:spPr>
          <a:xfrm>
            <a:off x="4999215" y="2830425"/>
            <a:ext cx="56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-1.07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0A718-9F54-A06B-E2D4-0E8BD9CEF665}"/>
              </a:ext>
            </a:extLst>
          </p:cNvPr>
          <p:cNvSpPr txBox="1"/>
          <p:nvPr/>
        </p:nvSpPr>
        <p:spPr>
          <a:xfrm>
            <a:off x="3242862" y="636023"/>
            <a:ext cx="226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Sampling distribution under: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D336B3-F1B0-294F-AB59-41543521DBB6}"/>
                  </a:ext>
                </a:extLst>
              </p:cNvPr>
              <p:cNvSpPr txBox="1"/>
              <p:nvPr/>
            </p:nvSpPr>
            <p:spPr>
              <a:xfrm>
                <a:off x="4164259" y="1060269"/>
                <a:ext cx="12119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D336B3-F1B0-294F-AB59-41543521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59" y="1060269"/>
                <a:ext cx="1211985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3707E9-690C-A90A-9A77-819647E8EA18}"/>
                  </a:ext>
                </a:extLst>
              </p:cNvPr>
              <p:cNvSpPr txBox="1"/>
              <p:nvPr/>
            </p:nvSpPr>
            <p:spPr>
              <a:xfrm>
                <a:off x="4164259" y="1374471"/>
                <a:ext cx="10578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3707E9-690C-A90A-9A77-819647E8E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59" y="1374471"/>
                <a:ext cx="105780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FAC34E-E5B6-449B-BAC6-98A744316CF4}"/>
              </a:ext>
            </a:extLst>
          </p:cNvPr>
          <p:cNvCxnSpPr/>
          <p:nvPr/>
        </p:nvCxnSpPr>
        <p:spPr>
          <a:xfrm>
            <a:off x="3343683" y="1220512"/>
            <a:ext cx="7362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B96BBF-8CE3-7A1F-F0AE-91AA7E0734E2}"/>
              </a:ext>
            </a:extLst>
          </p:cNvPr>
          <p:cNvCxnSpPr/>
          <p:nvPr/>
        </p:nvCxnSpPr>
        <p:spPr>
          <a:xfrm>
            <a:off x="3343683" y="1528360"/>
            <a:ext cx="73628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BC8442-926A-C868-8C1B-EFF85D89F7D9}"/>
                  </a:ext>
                </a:extLst>
              </p:cNvPr>
              <p:cNvSpPr txBox="1"/>
              <p:nvPr/>
            </p:nvSpPr>
            <p:spPr>
              <a:xfrm>
                <a:off x="8332398" y="4264450"/>
                <a:ext cx="7679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 false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BC8442-926A-C868-8C1B-EFF85D89F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398" y="4264450"/>
                <a:ext cx="767967" cy="307777"/>
              </a:xfrm>
              <a:prstGeom prst="rect">
                <a:avLst/>
              </a:prstGeom>
              <a:blipFill>
                <a:blip r:embed="rId5"/>
                <a:stretch>
                  <a:fillRect t="-4167" r="-16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0A6B34-966E-1C7B-7573-22FBDB0252B0}"/>
                  </a:ext>
                </a:extLst>
              </p:cNvPr>
              <p:cNvSpPr txBox="1"/>
              <p:nvPr/>
            </p:nvSpPr>
            <p:spPr>
              <a:xfrm>
                <a:off x="5911592" y="4799655"/>
                <a:ext cx="405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0A6B34-966E-1C7B-7573-22FBDB025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92" y="4799655"/>
                <a:ext cx="40530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711E86-7CCE-A572-ADC1-E51EFA90231E}"/>
                  </a:ext>
                </a:extLst>
              </p:cNvPr>
              <p:cNvSpPr txBox="1"/>
              <p:nvPr/>
            </p:nvSpPr>
            <p:spPr>
              <a:xfrm>
                <a:off x="7120019" y="4768972"/>
                <a:ext cx="348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711E86-7CCE-A572-ADC1-E51EFA902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019" y="4768972"/>
                <a:ext cx="348877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188AD2-0BCB-785D-C781-84010CE9B350}"/>
                  </a:ext>
                </a:extLst>
              </p:cNvPr>
              <p:cNvSpPr txBox="1"/>
              <p:nvPr/>
            </p:nvSpPr>
            <p:spPr>
              <a:xfrm>
                <a:off x="6096000" y="636023"/>
                <a:ext cx="2225161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Errors in significance testing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= P(Type I error) = 5%</a:t>
                </a: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 = P(Type II error) = 22%</a:t>
                </a:r>
              </a:p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Power = 78%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188AD2-0BCB-785D-C781-84010CE9B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36023"/>
                <a:ext cx="2225161" cy="1169551"/>
              </a:xfrm>
              <a:prstGeom prst="rect">
                <a:avLst/>
              </a:prstGeom>
              <a:blipFill>
                <a:blip r:embed="rId8"/>
                <a:stretch>
                  <a:fillRect l="-1136" t="-1064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50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8">
            <a:extLst>
              <a:ext uri="{FF2B5EF4-FFF2-40B4-BE49-F238E27FC236}">
                <a16:creationId xmlns:a16="http://schemas.microsoft.com/office/drawing/2014/main" id="{A24F33E7-BE87-2555-29BD-170B947D0F99}"/>
              </a:ext>
            </a:extLst>
          </p:cNvPr>
          <p:cNvSpPr/>
          <p:nvPr/>
        </p:nvSpPr>
        <p:spPr>
          <a:xfrm flipH="1">
            <a:off x="4607305" y="4498041"/>
            <a:ext cx="649470" cy="179874"/>
          </a:xfrm>
          <a:custGeom>
            <a:avLst/>
            <a:gdLst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470" h="179874">
                <a:moveTo>
                  <a:pt x="0" y="179874"/>
                </a:moveTo>
                <a:lnTo>
                  <a:pt x="0" y="0"/>
                </a:lnTo>
                <a:cubicBezTo>
                  <a:pt x="257494" y="182972"/>
                  <a:pt x="412478" y="144519"/>
                  <a:pt x="649470" y="179874"/>
                </a:cubicBezTo>
                <a:lnTo>
                  <a:pt x="0" y="179874"/>
                </a:lnTo>
                <a:close/>
              </a:path>
            </a:pathLst>
          </a:cu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8">
            <a:extLst>
              <a:ext uri="{FF2B5EF4-FFF2-40B4-BE49-F238E27FC236}">
                <a16:creationId xmlns:a16="http://schemas.microsoft.com/office/drawing/2014/main" id="{D77C106C-3061-DFB3-70E1-D891FFBF0728}"/>
              </a:ext>
            </a:extLst>
          </p:cNvPr>
          <p:cNvSpPr/>
          <p:nvPr/>
        </p:nvSpPr>
        <p:spPr>
          <a:xfrm>
            <a:off x="6948170" y="4498041"/>
            <a:ext cx="649470" cy="179874"/>
          </a:xfrm>
          <a:custGeom>
            <a:avLst/>
            <a:gdLst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470" h="179874">
                <a:moveTo>
                  <a:pt x="0" y="179874"/>
                </a:moveTo>
                <a:lnTo>
                  <a:pt x="0" y="0"/>
                </a:lnTo>
                <a:cubicBezTo>
                  <a:pt x="257494" y="182972"/>
                  <a:pt x="412478" y="144519"/>
                  <a:pt x="649470" y="179874"/>
                </a:cubicBezTo>
                <a:lnTo>
                  <a:pt x="0" y="179874"/>
                </a:lnTo>
                <a:close/>
              </a:path>
            </a:pathLst>
          </a:cu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97C132-E7CA-AE63-E097-3B87B462BDCC}"/>
              </a:ext>
            </a:extLst>
          </p:cNvPr>
          <p:cNvCxnSpPr/>
          <p:nvPr/>
        </p:nvCxnSpPr>
        <p:spPr>
          <a:xfrm>
            <a:off x="5262122" y="2641600"/>
            <a:ext cx="0" cy="20363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36924-E962-2749-4B9E-FA5AD973DE36}"/>
              </a:ext>
            </a:extLst>
          </p:cNvPr>
          <p:cNvCxnSpPr/>
          <p:nvPr/>
        </p:nvCxnSpPr>
        <p:spPr>
          <a:xfrm>
            <a:off x="6948170" y="2641599"/>
            <a:ext cx="0" cy="20363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F7D7BE-C525-6ACC-4367-C8B678745FDD}"/>
              </a:ext>
            </a:extLst>
          </p:cNvPr>
          <p:cNvCxnSpPr/>
          <p:nvPr/>
        </p:nvCxnSpPr>
        <p:spPr>
          <a:xfrm>
            <a:off x="5256775" y="2734899"/>
            <a:ext cx="169139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FACDD7-80BF-D014-91F3-EB5CDD87458E}"/>
              </a:ext>
            </a:extLst>
          </p:cNvPr>
          <p:cNvSpPr txBox="1"/>
          <p:nvPr/>
        </p:nvSpPr>
        <p:spPr>
          <a:xfrm>
            <a:off x="5569798" y="2457819"/>
            <a:ext cx="1052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Do Not Reject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016D5-840B-F0B8-38FB-B1F0A8697E70}"/>
                  </a:ext>
                </a:extLst>
              </p:cNvPr>
              <p:cNvSpPr txBox="1"/>
              <p:nvPr/>
            </p:nvSpPr>
            <p:spPr>
              <a:xfrm>
                <a:off x="4198486" y="4286141"/>
                <a:ext cx="7362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true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016D5-840B-F0B8-38FB-B1F0A8697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486" y="4286141"/>
                <a:ext cx="736227" cy="307777"/>
              </a:xfrm>
              <a:prstGeom prst="rect">
                <a:avLst/>
              </a:prstGeom>
              <a:blipFill>
                <a:blip r:embed="rId2"/>
                <a:stretch>
                  <a:fillRect t="-4000" r="-169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542392C-B9FE-098A-3C79-86266D976977}"/>
              </a:ext>
            </a:extLst>
          </p:cNvPr>
          <p:cNvSpPr txBox="1"/>
          <p:nvPr/>
        </p:nvSpPr>
        <p:spPr>
          <a:xfrm>
            <a:off x="4320752" y="2494311"/>
            <a:ext cx="57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22B1A-FD50-E6D8-62DF-83B51A856220}"/>
              </a:ext>
            </a:extLst>
          </p:cNvPr>
          <p:cNvSpPr txBox="1"/>
          <p:nvPr/>
        </p:nvSpPr>
        <p:spPr>
          <a:xfrm>
            <a:off x="7337557" y="2494310"/>
            <a:ext cx="57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Reject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98E204-DEB7-BD8E-0BEC-652BDBD949AD}"/>
              </a:ext>
            </a:extLst>
          </p:cNvPr>
          <p:cNvCxnSpPr/>
          <p:nvPr/>
        </p:nvCxnSpPr>
        <p:spPr>
          <a:xfrm>
            <a:off x="2346251" y="4685002"/>
            <a:ext cx="75278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AE7224-8F90-97E2-B059-2A3A29A12B75}"/>
              </a:ext>
            </a:extLst>
          </p:cNvPr>
          <p:cNvSpPr txBox="1"/>
          <p:nvPr/>
        </p:nvSpPr>
        <p:spPr>
          <a:xfrm>
            <a:off x="2813596" y="467791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454BF9-A275-D51F-6B14-3723A3293ADB}"/>
              </a:ext>
            </a:extLst>
          </p:cNvPr>
          <p:cNvSpPr txBox="1"/>
          <p:nvPr/>
        </p:nvSpPr>
        <p:spPr>
          <a:xfrm>
            <a:off x="3608795" y="467791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FF751F-25C8-CC8C-E8BF-7C596B0ED493}"/>
              </a:ext>
            </a:extLst>
          </p:cNvPr>
          <p:cNvSpPr txBox="1"/>
          <p:nvPr/>
        </p:nvSpPr>
        <p:spPr>
          <a:xfrm>
            <a:off x="4376955" y="4675224"/>
            <a:ext cx="300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E95193-83D8-9C42-517C-7C709BB09F59}"/>
              </a:ext>
            </a:extLst>
          </p:cNvPr>
          <p:cNvSpPr txBox="1"/>
          <p:nvPr/>
        </p:nvSpPr>
        <p:spPr>
          <a:xfrm>
            <a:off x="5174066" y="4694781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15624-0A9E-5BCF-5610-8520B1E88385}"/>
              </a:ext>
            </a:extLst>
          </p:cNvPr>
          <p:cNvSpPr txBox="1"/>
          <p:nvPr/>
        </p:nvSpPr>
        <p:spPr>
          <a:xfrm>
            <a:off x="5976005" y="46802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4B8E1-3357-11BD-C07D-8A43D540AB28}"/>
              </a:ext>
            </a:extLst>
          </p:cNvPr>
          <p:cNvSpPr txBox="1"/>
          <p:nvPr/>
        </p:nvSpPr>
        <p:spPr>
          <a:xfrm>
            <a:off x="6770269" y="46876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883862-D613-9743-CDBF-E17C89E257F9}"/>
              </a:ext>
            </a:extLst>
          </p:cNvPr>
          <p:cNvSpPr txBox="1"/>
          <p:nvPr/>
        </p:nvSpPr>
        <p:spPr>
          <a:xfrm>
            <a:off x="7564533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078038-3566-34E3-B594-B9ED5CEC0999}"/>
              </a:ext>
            </a:extLst>
          </p:cNvPr>
          <p:cNvSpPr txBox="1"/>
          <p:nvPr/>
        </p:nvSpPr>
        <p:spPr>
          <a:xfrm>
            <a:off x="8356108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63C200-088F-4AFC-0CE3-095094AA2B64}"/>
              </a:ext>
            </a:extLst>
          </p:cNvPr>
          <p:cNvSpPr txBox="1"/>
          <p:nvPr/>
        </p:nvSpPr>
        <p:spPr>
          <a:xfrm>
            <a:off x="9129258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9CA4108-CC04-B79D-6D07-257CEF07D8D7}"/>
              </a:ext>
            </a:extLst>
          </p:cNvPr>
          <p:cNvSpPr/>
          <p:nvPr/>
        </p:nvSpPr>
        <p:spPr>
          <a:xfrm>
            <a:off x="4607305" y="3237400"/>
            <a:ext cx="2990335" cy="1440515"/>
          </a:xfrm>
          <a:custGeom>
            <a:avLst/>
            <a:gdLst>
              <a:gd name="connsiteX0" fmla="*/ 0 w 2990335"/>
              <a:gd name="connsiteY0" fmla="*/ 1426393 h 1440515"/>
              <a:gd name="connsiteX1" fmla="*/ 480148 w 2990335"/>
              <a:gd name="connsiteY1" fmla="*/ 1359314 h 1440515"/>
              <a:gd name="connsiteX2" fmla="*/ 815546 w 2990335"/>
              <a:gd name="connsiteY2" fmla="*/ 1045099 h 1440515"/>
              <a:gd name="connsiteX3" fmla="*/ 1076803 w 2990335"/>
              <a:gd name="connsiteY3" fmla="*/ 550829 h 1440515"/>
              <a:gd name="connsiteX4" fmla="*/ 1338060 w 2990335"/>
              <a:gd name="connsiteY4" fmla="*/ 109516 h 1440515"/>
              <a:gd name="connsiteX5" fmla="*/ 1503994 w 2990335"/>
              <a:gd name="connsiteY5" fmla="*/ 70 h 1440515"/>
              <a:gd name="connsiteX6" fmla="*/ 1659336 w 2990335"/>
              <a:gd name="connsiteY6" fmla="*/ 98924 h 1440515"/>
              <a:gd name="connsiteX7" fmla="*/ 1853514 w 2990335"/>
              <a:gd name="connsiteY7" fmla="*/ 416669 h 1440515"/>
              <a:gd name="connsiteX8" fmla="*/ 2111240 w 2990335"/>
              <a:gd name="connsiteY8" fmla="*/ 918001 h 1440515"/>
              <a:gd name="connsiteX9" fmla="*/ 2368967 w 2990335"/>
              <a:gd name="connsiteY9" fmla="*/ 1263990 h 1440515"/>
              <a:gd name="connsiteX10" fmla="*/ 2669059 w 2990335"/>
              <a:gd name="connsiteY10" fmla="*/ 1415802 h 1440515"/>
              <a:gd name="connsiteX11" fmla="*/ 2990335 w 2990335"/>
              <a:gd name="connsiteY11" fmla="*/ 1440515 h 144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0335" h="1440515">
                <a:moveTo>
                  <a:pt x="0" y="1426393"/>
                </a:moveTo>
                <a:cubicBezTo>
                  <a:pt x="172112" y="1424628"/>
                  <a:pt x="344224" y="1422863"/>
                  <a:pt x="480148" y="1359314"/>
                </a:cubicBezTo>
                <a:cubicBezTo>
                  <a:pt x="616072" y="1295765"/>
                  <a:pt x="716104" y="1179846"/>
                  <a:pt x="815546" y="1045099"/>
                </a:cubicBezTo>
                <a:cubicBezTo>
                  <a:pt x="914988" y="910352"/>
                  <a:pt x="989717" y="706759"/>
                  <a:pt x="1076803" y="550829"/>
                </a:cubicBezTo>
                <a:cubicBezTo>
                  <a:pt x="1163889" y="394899"/>
                  <a:pt x="1266862" y="201309"/>
                  <a:pt x="1338060" y="109516"/>
                </a:cubicBezTo>
                <a:cubicBezTo>
                  <a:pt x="1409259" y="17723"/>
                  <a:pt x="1450448" y="1835"/>
                  <a:pt x="1503994" y="70"/>
                </a:cubicBezTo>
                <a:cubicBezTo>
                  <a:pt x="1557540" y="-1695"/>
                  <a:pt x="1601083" y="29491"/>
                  <a:pt x="1659336" y="98924"/>
                </a:cubicBezTo>
                <a:cubicBezTo>
                  <a:pt x="1717589" y="168357"/>
                  <a:pt x="1778197" y="280156"/>
                  <a:pt x="1853514" y="416669"/>
                </a:cubicBezTo>
                <a:cubicBezTo>
                  <a:pt x="1928831" y="553182"/>
                  <a:pt x="2025331" y="776781"/>
                  <a:pt x="2111240" y="918001"/>
                </a:cubicBezTo>
                <a:cubicBezTo>
                  <a:pt x="2197149" y="1059221"/>
                  <a:pt x="2275997" y="1181023"/>
                  <a:pt x="2368967" y="1263990"/>
                </a:cubicBezTo>
                <a:cubicBezTo>
                  <a:pt x="2461937" y="1346957"/>
                  <a:pt x="2565498" y="1386381"/>
                  <a:pt x="2669059" y="1415802"/>
                </a:cubicBezTo>
                <a:cubicBezTo>
                  <a:pt x="2772620" y="1445223"/>
                  <a:pt x="2940908" y="1420509"/>
                  <a:pt x="2990335" y="144051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6154089-B233-CF89-ED57-77BEE214D656}"/>
              </a:ext>
            </a:extLst>
          </p:cNvPr>
          <p:cNvSpPr/>
          <p:nvPr/>
        </p:nvSpPr>
        <p:spPr>
          <a:xfrm>
            <a:off x="5799585" y="3237400"/>
            <a:ext cx="2990335" cy="1440515"/>
          </a:xfrm>
          <a:custGeom>
            <a:avLst/>
            <a:gdLst>
              <a:gd name="connsiteX0" fmla="*/ 0 w 2990335"/>
              <a:gd name="connsiteY0" fmla="*/ 1426393 h 1440515"/>
              <a:gd name="connsiteX1" fmla="*/ 480148 w 2990335"/>
              <a:gd name="connsiteY1" fmla="*/ 1359314 h 1440515"/>
              <a:gd name="connsiteX2" fmla="*/ 815546 w 2990335"/>
              <a:gd name="connsiteY2" fmla="*/ 1045099 h 1440515"/>
              <a:gd name="connsiteX3" fmla="*/ 1076803 w 2990335"/>
              <a:gd name="connsiteY3" fmla="*/ 550829 h 1440515"/>
              <a:gd name="connsiteX4" fmla="*/ 1338060 w 2990335"/>
              <a:gd name="connsiteY4" fmla="*/ 109516 h 1440515"/>
              <a:gd name="connsiteX5" fmla="*/ 1503994 w 2990335"/>
              <a:gd name="connsiteY5" fmla="*/ 70 h 1440515"/>
              <a:gd name="connsiteX6" fmla="*/ 1659336 w 2990335"/>
              <a:gd name="connsiteY6" fmla="*/ 98924 h 1440515"/>
              <a:gd name="connsiteX7" fmla="*/ 1853514 w 2990335"/>
              <a:gd name="connsiteY7" fmla="*/ 416669 h 1440515"/>
              <a:gd name="connsiteX8" fmla="*/ 2111240 w 2990335"/>
              <a:gd name="connsiteY8" fmla="*/ 918001 h 1440515"/>
              <a:gd name="connsiteX9" fmla="*/ 2368967 w 2990335"/>
              <a:gd name="connsiteY9" fmla="*/ 1263990 h 1440515"/>
              <a:gd name="connsiteX10" fmla="*/ 2669059 w 2990335"/>
              <a:gd name="connsiteY10" fmla="*/ 1415802 h 1440515"/>
              <a:gd name="connsiteX11" fmla="*/ 2990335 w 2990335"/>
              <a:gd name="connsiteY11" fmla="*/ 1440515 h 144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0335" h="1440515">
                <a:moveTo>
                  <a:pt x="0" y="1426393"/>
                </a:moveTo>
                <a:cubicBezTo>
                  <a:pt x="172112" y="1424628"/>
                  <a:pt x="344224" y="1422863"/>
                  <a:pt x="480148" y="1359314"/>
                </a:cubicBezTo>
                <a:cubicBezTo>
                  <a:pt x="616072" y="1295765"/>
                  <a:pt x="716104" y="1179846"/>
                  <a:pt x="815546" y="1045099"/>
                </a:cubicBezTo>
                <a:cubicBezTo>
                  <a:pt x="914988" y="910352"/>
                  <a:pt x="989717" y="706759"/>
                  <a:pt x="1076803" y="550829"/>
                </a:cubicBezTo>
                <a:cubicBezTo>
                  <a:pt x="1163889" y="394899"/>
                  <a:pt x="1266862" y="201309"/>
                  <a:pt x="1338060" y="109516"/>
                </a:cubicBezTo>
                <a:cubicBezTo>
                  <a:pt x="1409259" y="17723"/>
                  <a:pt x="1450448" y="1835"/>
                  <a:pt x="1503994" y="70"/>
                </a:cubicBezTo>
                <a:cubicBezTo>
                  <a:pt x="1557540" y="-1695"/>
                  <a:pt x="1601083" y="29491"/>
                  <a:pt x="1659336" y="98924"/>
                </a:cubicBezTo>
                <a:cubicBezTo>
                  <a:pt x="1717589" y="168357"/>
                  <a:pt x="1778197" y="280156"/>
                  <a:pt x="1853514" y="416669"/>
                </a:cubicBezTo>
                <a:cubicBezTo>
                  <a:pt x="1928831" y="553182"/>
                  <a:pt x="2025331" y="776781"/>
                  <a:pt x="2111240" y="918001"/>
                </a:cubicBezTo>
                <a:cubicBezTo>
                  <a:pt x="2197149" y="1059221"/>
                  <a:pt x="2275997" y="1181023"/>
                  <a:pt x="2368967" y="1263990"/>
                </a:cubicBezTo>
                <a:cubicBezTo>
                  <a:pt x="2461937" y="1346957"/>
                  <a:pt x="2565498" y="1386381"/>
                  <a:pt x="2669059" y="1415802"/>
                </a:cubicBezTo>
                <a:cubicBezTo>
                  <a:pt x="2772620" y="1445223"/>
                  <a:pt x="2940908" y="1420509"/>
                  <a:pt x="2990335" y="14405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536C625-2F51-B4D5-15FC-F924F6678708}"/>
              </a:ext>
            </a:extLst>
          </p:cNvPr>
          <p:cNvSpPr/>
          <p:nvPr/>
        </p:nvSpPr>
        <p:spPr>
          <a:xfrm>
            <a:off x="5039618" y="2878810"/>
            <a:ext cx="446779" cy="1907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69C6D3C-8E77-4460-EA76-9F6E4E95D413}"/>
              </a:ext>
            </a:extLst>
          </p:cNvPr>
          <p:cNvSpPr/>
          <p:nvPr/>
        </p:nvSpPr>
        <p:spPr>
          <a:xfrm>
            <a:off x="6724780" y="2878810"/>
            <a:ext cx="446779" cy="1907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6762BB-FB2A-66AD-2FE6-133543E835ED}"/>
              </a:ext>
            </a:extLst>
          </p:cNvPr>
          <p:cNvSpPr txBox="1"/>
          <p:nvPr/>
        </p:nvSpPr>
        <p:spPr>
          <a:xfrm>
            <a:off x="6716273" y="2830425"/>
            <a:ext cx="56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1.07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323593-9270-706D-04A8-7817AF35F7AE}"/>
              </a:ext>
            </a:extLst>
          </p:cNvPr>
          <p:cNvSpPr txBox="1"/>
          <p:nvPr/>
        </p:nvSpPr>
        <p:spPr>
          <a:xfrm>
            <a:off x="4999215" y="2830425"/>
            <a:ext cx="56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-1.07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0A718-9F54-A06B-E2D4-0E8BD9CEF665}"/>
              </a:ext>
            </a:extLst>
          </p:cNvPr>
          <p:cNvSpPr txBox="1"/>
          <p:nvPr/>
        </p:nvSpPr>
        <p:spPr>
          <a:xfrm>
            <a:off x="3242862" y="636023"/>
            <a:ext cx="226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Sampling distribution under: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D336B3-F1B0-294F-AB59-41543521DBB6}"/>
                  </a:ext>
                </a:extLst>
              </p:cNvPr>
              <p:cNvSpPr txBox="1"/>
              <p:nvPr/>
            </p:nvSpPr>
            <p:spPr>
              <a:xfrm>
                <a:off x="4164259" y="1060269"/>
                <a:ext cx="12119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D336B3-F1B0-294F-AB59-41543521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59" y="1060269"/>
                <a:ext cx="1211985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3707E9-690C-A90A-9A77-819647E8EA18}"/>
                  </a:ext>
                </a:extLst>
              </p:cNvPr>
              <p:cNvSpPr txBox="1"/>
              <p:nvPr/>
            </p:nvSpPr>
            <p:spPr>
              <a:xfrm>
                <a:off x="4164259" y="1374471"/>
                <a:ext cx="10578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3707E9-690C-A90A-9A77-819647E8E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59" y="1374471"/>
                <a:ext cx="105780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FAC34E-E5B6-449B-BAC6-98A744316CF4}"/>
              </a:ext>
            </a:extLst>
          </p:cNvPr>
          <p:cNvCxnSpPr/>
          <p:nvPr/>
        </p:nvCxnSpPr>
        <p:spPr>
          <a:xfrm>
            <a:off x="3343683" y="1220512"/>
            <a:ext cx="7362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B96BBF-8CE3-7A1F-F0AE-91AA7E0734E2}"/>
              </a:ext>
            </a:extLst>
          </p:cNvPr>
          <p:cNvCxnSpPr/>
          <p:nvPr/>
        </p:nvCxnSpPr>
        <p:spPr>
          <a:xfrm>
            <a:off x="3343683" y="1528360"/>
            <a:ext cx="73628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DE0F706-65C0-8390-4A1D-893D11C64CF5}"/>
                  </a:ext>
                </a:extLst>
              </p:cNvPr>
              <p:cNvSpPr txBox="1"/>
              <p:nvPr/>
            </p:nvSpPr>
            <p:spPr>
              <a:xfrm>
                <a:off x="6096000" y="636023"/>
                <a:ext cx="2225161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Errors in significance testing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= P(Type I error) = 5%</a:t>
                </a: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 = P(Type II error) = 22%</a:t>
                </a:r>
              </a:p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Power = 78%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DE0F706-65C0-8390-4A1D-893D11C64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36023"/>
                <a:ext cx="2225161" cy="1169551"/>
              </a:xfrm>
              <a:prstGeom prst="rect">
                <a:avLst/>
              </a:prstGeom>
              <a:blipFill>
                <a:blip r:embed="rId5"/>
                <a:stretch>
                  <a:fillRect l="-1136" t="-1064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BC8442-926A-C868-8C1B-EFF85D89F7D9}"/>
                  </a:ext>
                </a:extLst>
              </p:cNvPr>
              <p:cNvSpPr txBox="1"/>
              <p:nvPr/>
            </p:nvSpPr>
            <p:spPr>
              <a:xfrm>
                <a:off x="8332398" y="4264450"/>
                <a:ext cx="7679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 false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BC8442-926A-C868-8C1B-EFF85D89F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398" y="4264450"/>
                <a:ext cx="767967" cy="307777"/>
              </a:xfrm>
              <a:prstGeom prst="rect">
                <a:avLst/>
              </a:prstGeom>
              <a:blipFill>
                <a:blip r:embed="rId6"/>
                <a:stretch>
                  <a:fillRect t="-4167" r="-16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0A6B34-966E-1C7B-7573-22FBDB0252B0}"/>
                  </a:ext>
                </a:extLst>
              </p:cNvPr>
              <p:cNvSpPr txBox="1"/>
              <p:nvPr/>
            </p:nvSpPr>
            <p:spPr>
              <a:xfrm>
                <a:off x="5911592" y="4799655"/>
                <a:ext cx="405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0A6B34-966E-1C7B-7573-22FBDB025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92" y="4799655"/>
                <a:ext cx="40530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711E86-7CCE-A572-ADC1-E51EFA90231E}"/>
                  </a:ext>
                </a:extLst>
              </p:cNvPr>
              <p:cNvSpPr txBox="1"/>
              <p:nvPr/>
            </p:nvSpPr>
            <p:spPr>
              <a:xfrm>
                <a:off x="7120019" y="4768972"/>
                <a:ext cx="348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711E86-7CCE-A572-ADC1-E51EFA902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019" y="4768972"/>
                <a:ext cx="348877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A329E5-B659-4EF9-BA6A-D1DADAC815C0}"/>
              </a:ext>
            </a:extLst>
          </p:cNvPr>
          <p:cNvCxnSpPr>
            <a:cxnSpLocks/>
          </p:cNvCxnSpPr>
          <p:nvPr/>
        </p:nvCxnSpPr>
        <p:spPr>
          <a:xfrm flipV="1">
            <a:off x="4999215" y="4863663"/>
            <a:ext cx="0" cy="531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A1F5F4-3152-75F8-5E79-13F8E5BC0070}"/>
              </a:ext>
            </a:extLst>
          </p:cNvPr>
          <p:cNvCxnSpPr/>
          <p:nvPr/>
        </p:nvCxnSpPr>
        <p:spPr>
          <a:xfrm flipV="1">
            <a:off x="4999215" y="4799655"/>
            <a:ext cx="2120804" cy="6135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EFEA52-9118-D3D3-2940-137F50D42D86}"/>
                  </a:ext>
                </a:extLst>
              </p:cNvPr>
              <p:cNvSpPr txBox="1"/>
              <p:nvPr/>
            </p:nvSpPr>
            <p:spPr>
              <a:xfrm>
                <a:off x="4734795" y="5394960"/>
                <a:ext cx="5288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EFEA52-9118-D3D3-2940-137F50D42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795" y="5394960"/>
                <a:ext cx="5288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89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20">
            <a:extLst>
              <a:ext uri="{FF2B5EF4-FFF2-40B4-BE49-F238E27FC236}">
                <a16:creationId xmlns:a16="http://schemas.microsoft.com/office/drawing/2014/main" id="{7734BC9D-65C1-3D8F-6613-BD194A6E5E85}"/>
              </a:ext>
            </a:extLst>
          </p:cNvPr>
          <p:cNvSpPr/>
          <p:nvPr/>
        </p:nvSpPr>
        <p:spPr>
          <a:xfrm flipH="1">
            <a:off x="5799585" y="3659756"/>
            <a:ext cx="1148585" cy="1018158"/>
          </a:xfrm>
          <a:custGeom>
            <a:avLst/>
            <a:gdLst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28088"/>
              <a:gd name="connsiteX1" fmla="*/ 0 w 1148585"/>
              <a:gd name="connsiteY1" fmla="*/ 0 h 1028088"/>
              <a:gd name="connsiteX2" fmla="*/ 1148585 w 1148585"/>
              <a:gd name="connsiteY2" fmla="*/ 1018158 h 1028088"/>
              <a:gd name="connsiteX3" fmla="*/ 0 w 1148585"/>
              <a:gd name="connsiteY3" fmla="*/ 1018158 h 102808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585" h="1018158">
                <a:moveTo>
                  <a:pt x="0" y="1018158"/>
                </a:moveTo>
                <a:lnTo>
                  <a:pt x="0" y="0"/>
                </a:lnTo>
                <a:cubicBezTo>
                  <a:pt x="420294" y="927595"/>
                  <a:pt x="594608" y="988921"/>
                  <a:pt x="1148585" y="1018158"/>
                </a:cubicBezTo>
                <a:lnTo>
                  <a:pt x="0" y="1018158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8">
            <a:extLst>
              <a:ext uri="{FF2B5EF4-FFF2-40B4-BE49-F238E27FC236}">
                <a16:creationId xmlns:a16="http://schemas.microsoft.com/office/drawing/2014/main" id="{A24F33E7-BE87-2555-29BD-170B947D0F99}"/>
              </a:ext>
            </a:extLst>
          </p:cNvPr>
          <p:cNvSpPr/>
          <p:nvPr/>
        </p:nvSpPr>
        <p:spPr>
          <a:xfrm flipH="1">
            <a:off x="4607305" y="4498041"/>
            <a:ext cx="649470" cy="179874"/>
          </a:xfrm>
          <a:custGeom>
            <a:avLst/>
            <a:gdLst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470" h="179874">
                <a:moveTo>
                  <a:pt x="0" y="179874"/>
                </a:moveTo>
                <a:lnTo>
                  <a:pt x="0" y="0"/>
                </a:lnTo>
                <a:cubicBezTo>
                  <a:pt x="257494" y="182972"/>
                  <a:pt x="412478" y="144519"/>
                  <a:pt x="649470" y="179874"/>
                </a:cubicBezTo>
                <a:lnTo>
                  <a:pt x="0" y="179874"/>
                </a:lnTo>
                <a:close/>
              </a:path>
            </a:pathLst>
          </a:cu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8">
            <a:extLst>
              <a:ext uri="{FF2B5EF4-FFF2-40B4-BE49-F238E27FC236}">
                <a16:creationId xmlns:a16="http://schemas.microsoft.com/office/drawing/2014/main" id="{D77C106C-3061-DFB3-70E1-D891FFBF0728}"/>
              </a:ext>
            </a:extLst>
          </p:cNvPr>
          <p:cNvSpPr/>
          <p:nvPr/>
        </p:nvSpPr>
        <p:spPr>
          <a:xfrm>
            <a:off x="6948170" y="4498041"/>
            <a:ext cx="649470" cy="179874"/>
          </a:xfrm>
          <a:custGeom>
            <a:avLst/>
            <a:gdLst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470" h="179874">
                <a:moveTo>
                  <a:pt x="0" y="179874"/>
                </a:moveTo>
                <a:lnTo>
                  <a:pt x="0" y="0"/>
                </a:lnTo>
                <a:cubicBezTo>
                  <a:pt x="257494" y="182972"/>
                  <a:pt x="412478" y="144519"/>
                  <a:pt x="649470" y="179874"/>
                </a:cubicBezTo>
                <a:lnTo>
                  <a:pt x="0" y="179874"/>
                </a:lnTo>
                <a:close/>
              </a:path>
            </a:pathLst>
          </a:cu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97C132-E7CA-AE63-E097-3B87B462BDCC}"/>
              </a:ext>
            </a:extLst>
          </p:cNvPr>
          <p:cNvCxnSpPr/>
          <p:nvPr/>
        </p:nvCxnSpPr>
        <p:spPr>
          <a:xfrm>
            <a:off x="5262122" y="2641600"/>
            <a:ext cx="0" cy="20363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36924-E962-2749-4B9E-FA5AD973DE36}"/>
              </a:ext>
            </a:extLst>
          </p:cNvPr>
          <p:cNvCxnSpPr/>
          <p:nvPr/>
        </p:nvCxnSpPr>
        <p:spPr>
          <a:xfrm>
            <a:off x="6948170" y="2641599"/>
            <a:ext cx="0" cy="20363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F7D7BE-C525-6ACC-4367-C8B678745FDD}"/>
              </a:ext>
            </a:extLst>
          </p:cNvPr>
          <p:cNvCxnSpPr/>
          <p:nvPr/>
        </p:nvCxnSpPr>
        <p:spPr>
          <a:xfrm>
            <a:off x="5256775" y="2734899"/>
            <a:ext cx="169139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FACDD7-80BF-D014-91F3-EB5CDD87458E}"/>
              </a:ext>
            </a:extLst>
          </p:cNvPr>
          <p:cNvSpPr txBox="1"/>
          <p:nvPr/>
        </p:nvSpPr>
        <p:spPr>
          <a:xfrm>
            <a:off x="5569798" y="2457819"/>
            <a:ext cx="1052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Do Not Reject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016D5-840B-F0B8-38FB-B1F0A8697E70}"/>
                  </a:ext>
                </a:extLst>
              </p:cNvPr>
              <p:cNvSpPr txBox="1"/>
              <p:nvPr/>
            </p:nvSpPr>
            <p:spPr>
              <a:xfrm>
                <a:off x="4198486" y="4286141"/>
                <a:ext cx="7362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true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016D5-840B-F0B8-38FB-B1F0A8697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486" y="4286141"/>
                <a:ext cx="736227" cy="307777"/>
              </a:xfrm>
              <a:prstGeom prst="rect">
                <a:avLst/>
              </a:prstGeom>
              <a:blipFill>
                <a:blip r:embed="rId2"/>
                <a:stretch>
                  <a:fillRect t="-4000" r="-169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542392C-B9FE-098A-3C79-86266D976977}"/>
              </a:ext>
            </a:extLst>
          </p:cNvPr>
          <p:cNvSpPr txBox="1"/>
          <p:nvPr/>
        </p:nvSpPr>
        <p:spPr>
          <a:xfrm>
            <a:off x="4320752" y="2494311"/>
            <a:ext cx="57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22B1A-FD50-E6D8-62DF-83B51A856220}"/>
              </a:ext>
            </a:extLst>
          </p:cNvPr>
          <p:cNvSpPr txBox="1"/>
          <p:nvPr/>
        </p:nvSpPr>
        <p:spPr>
          <a:xfrm>
            <a:off x="7337557" y="2494310"/>
            <a:ext cx="57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Reject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98E204-DEB7-BD8E-0BEC-652BDBD949AD}"/>
              </a:ext>
            </a:extLst>
          </p:cNvPr>
          <p:cNvCxnSpPr/>
          <p:nvPr/>
        </p:nvCxnSpPr>
        <p:spPr>
          <a:xfrm>
            <a:off x="2346251" y="4685002"/>
            <a:ext cx="75278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AE7224-8F90-97E2-B059-2A3A29A12B75}"/>
              </a:ext>
            </a:extLst>
          </p:cNvPr>
          <p:cNvSpPr txBox="1"/>
          <p:nvPr/>
        </p:nvSpPr>
        <p:spPr>
          <a:xfrm>
            <a:off x="2813596" y="467791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454BF9-A275-D51F-6B14-3723A3293ADB}"/>
              </a:ext>
            </a:extLst>
          </p:cNvPr>
          <p:cNvSpPr txBox="1"/>
          <p:nvPr/>
        </p:nvSpPr>
        <p:spPr>
          <a:xfrm>
            <a:off x="3608795" y="467791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FF751F-25C8-CC8C-E8BF-7C596B0ED493}"/>
              </a:ext>
            </a:extLst>
          </p:cNvPr>
          <p:cNvSpPr txBox="1"/>
          <p:nvPr/>
        </p:nvSpPr>
        <p:spPr>
          <a:xfrm>
            <a:off x="4376955" y="4675224"/>
            <a:ext cx="300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E95193-83D8-9C42-517C-7C709BB09F59}"/>
              </a:ext>
            </a:extLst>
          </p:cNvPr>
          <p:cNvSpPr txBox="1"/>
          <p:nvPr/>
        </p:nvSpPr>
        <p:spPr>
          <a:xfrm>
            <a:off x="5174066" y="4694781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15624-0A9E-5BCF-5610-8520B1E88385}"/>
              </a:ext>
            </a:extLst>
          </p:cNvPr>
          <p:cNvSpPr txBox="1"/>
          <p:nvPr/>
        </p:nvSpPr>
        <p:spPr>
          <a:xfrm>
            <a:off x="5976005" y="46802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4B8E1-3357-11BD-C07D-8A43D540AB28}"/>
              </a:ext>
            </a:extLst>
          </p:cNvPr>
          <p:cNvSpPr txBox="1"/>
          <p:nvPr/>
        </p:nvSpPr>
        <p:spPr>
          <a:xfrm>
            <a:off x="6770269" y="46876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883862-D613-9743-CDBF-E17C89E257F9}"/>
              </a:ext>
            </a:extLst>
          </p:cNvPr>
          <p:cNvSpPr txBox="1"/>
          <p:nvPr/>
        </p:nvSpPr>
        <p:spPr>
          <a:xfrm>
            <a:off x="7564533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078038-3566-34E3-B594-B9ED5CEC0999}"/>
              </a:ext>
            </a:extLst>
          </p:cNvPr>
          <p:cNvSpPr txBox="1"/>
          <p:nvPr/>
        </p:nvSpPr>
        <p:spPr>
          <a:xfrm>
            <a:off x="8356108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63C200-088F-4AFC-0CE3-095094AA2B64}"/>
              </a:ext>
            </a:extLst>
          </p:cNvPr>
          <p:cNvSpPr txBox="1"/>
          <p:nvPr/>
        </p:nvSpPr>
        <p:spPr>
          <a:xfrm>
            <a:off x="9129258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9CA4108-CC04-B79D-6D07-257CEF07D8D7}"/>
              </a:ext>
            </a:extLst>
          </p:cNvPr>
          <p:cNvSpPr/>
          <p:nvPr/>
        </p:nvSpPr>
        <p:spPr>
          <a:xfrm>
            <a:off x="4607305" y="3237400"/>
            <a:ext cx="2990335" cy="1440515"/>
          </a:xfrm>
          <a:custGeom>
            <a:avLst/>
            <a:gdLst>
              <a:gd name="connsiteX0" fmla="*/ 0 w 2990335"/>
              <a:gd name="connsiteY0" fmla="*/ 1426393 h 1440515"/>
              <a:gd name="connsiteX1" fmla="*/ 480148 w 2990335"/>
              <a:gd name="connsiteY1" fmla="*/ 1359314 h 1440515"/>
              <a:gd name="connsiteX2" fmla="*/ 815546 w 2990335"/>
              <a:gd name="connsiteY2" fmla="*/ 1045099 h 1440515"/>
              <a:gd name="connsiteX3" fmla="*/ 1076803 w 2990335"/>
              <a:gd name="connsiteY3" fmla="*/ 550829 h 1440515"/>
              <a:gd name="connsiteX4" fmla="*/ 1338060 w 2990335"/>
              <a:gd name="connsiteY4" fmla="*/ 109516 h 1440515"/>
              <a:gd name="connsiteX5" fmla="*/ 1503994 w 2990335"/>
              <a:gd name="connsiteY5" fmla="*/ 70 h 1440515"/>
              <a:gd name="connsiteX6" fmla="*/ 1659336 w 2990335"/>
              <a:gd name="connsiteY6" fmla="*/ 98924 h 1440515"/>
              <a:gd name="connsiteX7" fmla="*/ 1853514 w 2990335"/>
              <a:gd name="connsiteY7" fmla="*/ 416669 h 1440515"/>
              <a:gd name="connsiteX8" fmla="*/ 2111240 w 2990335"/>
              <a:gd name="connsiteY8" fmla="*/ 918001 h 1440515"/>
              <a:gd name="connsiteX9" fmla="*/ 2368967 w 2990335"/>
              <a:gd name="connsiteY9" fmla="*/ 1263990 h 1440515"/>
              <a:gd name="connsiteX10" fmla="*/ 2669059 w 2990335"/>
              <a:gd name="connsiteY10" fmla="*/ 1415802 h 1440515"/>
              <a:gd name="connsiteX11" fmla="*/ 2990335 w 2990335"/>
              <a:gd name="connsiteY11" fmla="*/ 1440515 h 144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0335" h="1440515">
                <a:moveTo>
                  <a:pt x="0" y="1426393"/>
                </a:moveTo>
                <a:cubicBezTo>
                  <a:pt x="172112" y="1424628"/>
                  <a:pt x="344224" y="1422863"/>
                  <a:pt x="480148" y="1359314"/>
                </a:cubicBezTo>
                <a:cubicBezTo>
                  <a:pt x="616072" y="1295765"/>
                  <a:pt x="716104" y="1179846"/>
                  <a:pt x="815546" y="1045099"/>
                </a:cubicBezTo>
                <a:cubicBezTo>
                  <a:pt x="914988" y="910352"/>
                  <a:pt x="989717" y="706759"/>
                  <a:pt x="1076803" y="550829"/>
                </a:cubicBezTo>
                <a:cubicBezTo>
                  <a:pt x="1163889" y="394899"/>
                  <a:pt x="1266862" y="201309"/>
                  <a:pt x="1338060" y="109516"/>
                </a:cubicBezTo>
                <a:cubicBezTo>
                  <a:pt x="1409259" y="17723"/>
                  <a:pt x="1450448" y="1835"/>
                  <a:pt x="1503994" y="70"/>
                </a:cubicBezTo>
                <a:cubicBezTo>
                  <a:pt x="1557540" y="-1695"/>
                  <a:pt x="1601083" y="29491"/>
                  <a:pt x="1659336" y="98924"/>
                </a:cubicBezTo>
                <a:cubicBezTo>
                  <a:pt x="1717589" y="168357"/>
                  <a:pt x="1778197" y="280156"/>
                  <a:pt x="1853514" y="416669"/>
                </a:cubicBezTo>
                <a:cubicBezTo>
                  <a:pt x="1928831" y="553182"/>
                  <a:pt x="2025331" y="776781"/>
                  <a:pt x="2111240" y="918001"/>
                </a:cubicBezTo>
                <a:cubicBezTo>
                  <a:pt x="2197149" y="1059221"/>
                  <a:pt x="2275997" y="1181023"/>
                  <a:pt x="2368967" y="1263990"/>
                </a:cubicBezTo>
                <a:cubicBezTo>
                  <a:pt x="2461937" y="1346957"/>
                  <a:pt x="2565498" y="1386381"/>
                  <a:pt x="2669059" y="1415802"/>
                </a:cubicBezTo>
                <a:cubicBezTo>
                  <a:pt x="2772620" y="1445223"/>
                  <a:pt x="2940908" y="1420509"/>
                  <a:pt x="2990335" y="144051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6154089-B233-CF89-ED57-77BEE214D656}"/>
              </a:ext>
            </a:extLst>
          </p:cNvPr>
          <p:cNvSpPr/>
          <p:nvPr/>
        </p:nvSpPr>
        <p:spPr>
          <a:xfrm>
            <a:off x="5799585" y="3237400"/>
            <a:ext cx="2990335" cy="1440515"/>
          </a:xfrm>
          <a:custGeom>
            <a:avLst/>
            <a:gdLst>
              <a:gd name="connsiteX0" fmla="*/ 0 w 2990335"/>
              <a:gd name="connsiteY0" fmla="*/ 1426393 h 1440515"/>
              <a:gd name="connsiteX1" fmla="*/ 480148 w 2990335"/>
              <a:gd name="connsiteY1" fmla="*/ 1359314 h 1440515"/>
              <a:gd name="connsiteX2" fmla="*/ 815546 w 2990335"/>
              <a:gd name="connsiteY2" fmla="*/ 1045099 h 1440515"/>
              <a:gd name="connsiteX3" fmla="*/ 1076803 w 2990335"/>
              <a:gd name="connsiteY3" fmla="*/ 550829 h 1440515"/>
              <a:gd name="connsiteX4" fmla="*/ 1338060 w 2990335"/>
              <a:gd name="connsiteY4" fmla="*/ 109516 h 1440515"/>
              <a:gd name="connsiteX5" fmla="*/ 1503994 w 2990335"/>
              <a:gd name="connsiteY5" fmla="*/ 70 h 1440515"/>
              <a:gd name="connsiteX6" fmla="*/ 1659336 w 2990335"/>
              <a:gd name="connsiteY6" fmla="*/ 98924 h 1440515"/>
              <a:gd name="connsiteX7" fmla="*/ 1853514 w 2990335"/>
              <a:gd name="connsiteY7" fmla="*/ 416669 h 1440515"/>
              <a:gd name="connsiteX8" fmla="*/ 2111240 w 2990335"/>
              <a:gd name="connsiteY8" fmla="*/ 918001 h 1440515"/>
              <a:gd name="connsiteX9" fmla="*/ 2368967 w 2990335"/>
              <a:gd name="connsiteY9" fmla="*/ 1263990 h 1440515"/>
              <a:gd name="connsiteX10" fmla="*/ 2669059 w 2990335"/>
              <a:gd name="connsiteY10" fmla="*/ 1415802 h 1440515"/>
              <a:gd name="connsiteX11" fmla="*/ 2990335 w 2990335"/>
              <a:gd name="connsiteY11" fmla="*/ 1440515 h 144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0335" h="1440515">
                <a:moveTo>
                  <a:pt x="0" y="1426393"/>
                </a:moveTo>
                <a:cubicBezTo>
                  <a:pt x="172112" y="1424628"/>
                  <a:pt x="344224" y="1422863"/>
                  <a:pt x="480148" y="1359314"/>
                </a:cubicBezTo>
                <a:cubicBezTo>
                  <a:pt x="616072" y="1295765"/>
                  <a:pt x="716104" y="1179846"/>
                  <a:pt x="815546" y="1045099"/>
                </a:cubicBezTo>
                <a:cubicBezTo>
                  <a:pt x="914988" y="910352"/>
                  <a:pt x="989717" y="706759"/>
                  <a:pt x="1076803" y="550829"/>
                </a:cubicBezTo>
                <a:cubicBezTo>
                  <a:pt x="1163889" y="394899"/>
                  <a:pt x="1266862" y="201309"/>
                  <a:pt x="1338060" y="109516"/>
                </a:cubicBezTo>
                <a:cubicBezTo>
                  <a:pt x="1409259" y="17723"/>
                  <a:pt x="1450448" y="1835"/>
                  <a:pt x="1503994" y="70"/>
                </a:cubicBezTo>
                <a:cubicBezTo>
                  <a:pt x="1557540" y="-1695"/>
                  <a:pt x="1601083" y="29491"/>
                  <a:pt x="1659336" y="98924"/>
                </a:cubicBezTo>
                <a:cubicBezTo>
                  <a:pt x="1717589" y="168357"/>
                  <a:pt x="1778197" y="280156"/>
                  <a:pt x="1853514" y="416669"/>
                </a:cubicBezTo>
                <a:cubicBezTo>
                  <a:pt x="1928831" y="553182"/>
                  <a:pt x="2025331" y="776781"/>
                  <a:pt x="2111240" y="918001"/>
                </a:cubicBezTo>
                <a:cubicBezTo>
                  <a:pt x="2197149" y="1059221"/>
                  <a:pt x="2275997" y="1181023"/>
                  <a:pt x="2368967" y="1263990"/>
                </a:cubicBezTo>
                <a:cubicBezTo>
                  <a:pt x="2461937" y="1346957"/>
                  <a:pt x="2565498" y="1386381"/>
                  <a:pt x="2669059" y="1415802"/>
                </a:cubicBezTo>
                <a:cubicBezTo>
                  <a:pt x="2772620" y="1445223"/>
                  <a:pt x="2940908" y="1420509"/>
                  <a:pt x="2990335" y="14405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536C625-2F51-B4D5-15FC-F924F6678708}"/>
              </a:ext>
            </a:extLst>
          </p:cNvPr>
          <p:cNvSpPr/>
          <p:nvPr/>
        </p:nvSpPr>
        <p:spPr>
          <a:xfrm>
            <a:off x="5039618" y="2878810"/>
            <a:ext cx="446779" cy="1907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69C6D3C-8E77-4460-EA76-9F6E4E95D413}"/>
              </a:ext>
            </a:extLst>
          </p:cNvPr>
          <p:cNvSpPr/>
          <p:nvPr/>
        </p:nvSpPr>
        <p:spPr>
          <a:xfrm>
            <a:off x="6724780" y="2878810"/>
            <a:ext cx="446779" cy="1907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6762BB-FB2A-66AD-2FE6-133543E835ED}"/>
              </a:ext>
            </a:extLst>
          </p:cNvPr>
          <p:cNvSpPr txBox="1"/>
          <p:nvPr/>
        </p:nvSpPr>
        <p:spPr>
          <a:xfrm>
            <a:off x="6716273" y="2830425"/>
            <a:ext cx="56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1.07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323593-9270-706D-04A8-7817AF35F7AE}"/>
              </a:ext>
            </a:extLst>
          </p:cNvPr>
          <p:cNvSpPr txBox="1"/>
          <p:nvPr/>
        </p:nvSpPr>
        <p:spPr>
          <a:xfrm>
            <a:off x="4999215" y="2830425"/>
            <a:ext cx="56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-1.07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0A718-9F54-A06B-E2D4-0E8BD9CEF665}"/>
              </a:ext>
            </a:extLst>
          </p:cNvPr>
          <p:cNvSpPr txBox="1"/>
          <p:nvPr/>
        </p:nvSpPr>
        <p:spPr>
          <a:xfrm>
            <a:off x="3242862" y="636023"/>
            <a:ext cx="226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Sampling distribution under: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D336B3-F1B0-294F-AB59-41543521DBB6}"/>
                  </a:ext>
                </a:extLst>
              </p:cNvPr>
              <p:cNvSpPr txBox="1"/>
              <p:nvPr/>
            </p:nvSpPr>
            <p:spPr>
              <a:xfrm>
                <a:off x="4164259" y="1060269"/>
                <a:ext cx="12119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D336B3-F1B0-294F-AB59-41543521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59" y="1060269"/>
                <a:ext cx="1211985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3707E9-690C-A90A-9A77-819647E8EA18}"/>
                  </a:ext>
                </a:extLst>
              </p:cNvPr>
              <p:cNvSpPr txBox="1"/>
              <p:nvPr/>
            </p:nvSpPr>
            <p:spPr>
              <a:xfrm>
                <a:off x="4164259" y="1374471"/>
                <a:ext cx="10578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3707E9-690C-A90A-9A77-819647E8E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59" y="1374471"/>
                <a:ext cx="105780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FAC34E-E5B6-449B-BAC6-98A744316CF4}"/>
              </a:ext>
            </a:extLst>
          </p:cNvPr>
          <p:cNvCxnSpPr/>
          <p:nvPr/>
        </p:nvCxnSpPr>
        <p:spPr>
          <a:xfrm>
            <a:off x="3343683" y="1220512"/>
            <a:ext cx="7362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B96BBF-8CE3-7A1F-F0AE-91AA7E0734E2}"/>
              </a:ext>
            </a:extLst>
          </p:cNvPr>
          <p:cNvCxnSpPr/>
          <p:nvPr/>
        </p:nvCxnSpPr>
        <p:spPr>
          <a:xfrm>
            <a:off x="3343683" y="1528360"/>
            <a:ext cx="73628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BC8442-926A-C868-8C1B-EFF85D89F7D9}"/>
                  </a:ext>
                </a:extLst>
              </p:cNvPr>
              <p:cNvSpPr txBox="1"/>
              <p:nvPr/>
            </p:nvSpPr>
            <p:spPr>
              <a:xfrm>
                <a:off x="8332398" y="4264450"/>
                <a:ext cx="7679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 false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BC8442-926A-C868-8C1B-EFF85D89F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398" y="4264450"/>
                <a:ext cx="767967" cy="307777"/>
              </a:xfrm>
              <a:prstGeom prst="rect">
                <a:avLst/>
              </a:prstGeom>
              <a:blipFill>
                <a:blip r:embed="rId5"/>
                <a:stretch>
                  <a:fillRect t="-4167" r="-16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0A6B34-966E-1C7B-7573-22FBDB0252B0}"/>
                  </a:ext>
                </a:extLst>
              </p:cNvPr>
              <p:cNvSpPr txBox="1"/>
              <p:nvPr/>
            </p:nvSpPr>
            <p:spPr>
              <a:xfrm>
                <a:off x="5911592" y="4799655"/>
                <a:ext cx="405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0A6B34-966E-1C7B-7573-22FBDB025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92" y="4799655"/>
                <a:ext cx="40530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711E86-7CCE-A572-ADC1-E51EFA90231E}"/>
                  </a:ext>
                </a:extLst>
              </p:cNvPr>
              <p:cNvSpPr txBox="1"/>
              <p:nvPr/>
            </p:nvSpPr>
            <p:spPr>
              <a:xfrm>
                <a:off x="7120019" y="4768972"/>
                <a:ext cx="348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711E86-7CCE-A572-ADC1-E51EFA902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019" y="4768972"/>
                <a:ext cx="348877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EA1731-DE6C-5641-75B6-4AF3D1D02C26}"/>
              </a:ext>
            </a:extLst>
          </p:cNvPr>
          <p:cNvCxnSpPr>
            <a:cxnSpLocks/>
          </p:cNvCxnSpPr>
          <p:nvPr/>
        </p:nvCxnSpPr>
        <p:spPr>
          <a:xfrm flipV="1">
            <a:off x="6622202" y="4799655"/>
            <a:ext cx="0" cy="5312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B184B9-18F2-441B-4A57-4EFA101E5A0D}"/>
                  </a:ext>
                </a:extLst>
              </p:cNvPr>
              <p:cNvSpPr txBox="1"/>
              <p:nvPr/>
            </p:nvSpPr>
            <p:spPr>
              <a:xfrm>
                <a:off x="6359298" y="5362110"/>
                <a:ext cx="5288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B184B9-18F2-441B-4A57-4EFA101E5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298" y="5362110"/>
                <a:ext cx="52883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7B59D5-4190-E0D4-E8E0-224D5F8EF3F5}"/>
                  </a:ext>
                </a:extLst>
              </p:cNvPr>
              <p:cNvSpPr txBox="1"/>
              <p:nvPr/>
            </p:nvSpPr>
            <p:spPr>
              <a:xfrm>
                <a:off x="6096000" y="636023"/>
                <a:ext cx="2225161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Errors in significance testing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= P(Type I error) = 5%</a:t>
                </a: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 = P(Type II error) = 22%</a:t>
                </a:r>
              </a:p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Power = 78%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7B59D5-4190-E0D4-E8E0-224D5F8EF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36023"/>
                <a:ext cx="2225161" cy="1169551"/>
              </a:xfrm>
              <a:prstGeom prst="rect">
                <a:avLst/>
              </a:prstGeom>
              <a:blipFill>
                <a:blip r:embed="rId9"/>
                <a:stretch>
                  <a:fillRect l="-1136" t="-1064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72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21">
            <a:extLst>
              <a:ext uri="{FF2B5EF4-FFF2-40B4-BE49-F238E27FC236}">
                <a16:creationId xmlns:a16="http://schemas.microsoft.com/office/drawing/2014/main" id="{2A917A2A-F64C-000F-B11F-59378638ED1B}"/>
              </a:ext>
            </a:extLst>
          </p:cNvPr>
          <p:cNvSpPr/>
          <p:nvPr/>
        </p:nvSpPr>
        <p:spPr>
          <a:xfrm>
            <a:off x="6935537" y="3237398"/>
            <a:ext cx="1849036" cy="1441019"/>
          </a:xfrm>
          <a:custGeom>
            <a:avLst/>
            <a:gdLst>
              <a:gd name="connsiteX0" fmla="*/ 0 w 1480313"/>
              <a:gd name="connsiteY0" fmla="*/ 1440514 h 1440514"/>
              <a:gd name="connsiteX1" fmla="*/ 0 w 1480313"/>
              <a:gd name="connsiteY1" fmla="*/ 0 h 1440514"/>
              <a:gd name="connsiteX2" fmla="*/ 1480313 w 1480313"/>
              <a:gd name="connsiteY2" fmla="*/ 1440514 h 1440514"/>
              <a:gd name="connsiteX3" fmla="*/ 0 w 1480313"/>
              <a:gd name="connsiteY3" fmla="*/ 1440514 h 1440514"/>
              <a:gd name="connsiteX0" fmla="*/ 0 w 1480313"/>
              <a:gd name="connsiteY0" fmla="*/ 1440514 h 1440514"/>
              <a:gd name="connsiteX1" fmla="*/ 0 w 1480313"/>
              <a:gd name="connsiteY1" fmla="*/ 0 h 1440514"/>
              <a:gd name="connsiteX2" fmla="*/ 1480313 w 1480313"/>
              <a:gd name="connsiteY2" fmla="*/ 1440514 h 1440514"/>
              <a:gd name="connsiteX3" fmla="*/ 0 w 1480313"/>
              <a:gd name="connsiteY3" fmla="*/ 1440514 h 1440514"/>
              <a:gd name="connsiteX0" fmla="*/ 0 w 1480313"/>
              <a:gd name="connsiteY0" fmla="*/ 1440514 h 1440620"/>
              <a:gd name="connsiteX1" fmla="*/ 0 w 1480313"/>
              <a:gd name="connsiteY1" fmla="*/ 0 h 1440620"/>
              <a:gd name="connsiteX2" fmla="*/ 1480313 w 1480313"/>
              <a:gd name="connsiteY2" fmla="*/ 1440514 h 1440620"/>
              <a:gd name="connsiteX3" fmla="*/ 0 w 1480313"/>
              <a:gd name="connsiteY3" fmla="*/ 1440514 h 1440620"/>
              <a:gd name="connsiteX0" fmla="*/ 0 w 1480313"/>
              <a:gd name="connsiteY0" fmla="*/ 1440514 h 1445580"/>
              <a:gd name="connsiteX1" fmla="*/ 0 w 1480313"/>
              <a:gd name="connsiteY1" fmla="*/ 0 h 1445580"/>
              <a:gd name="connsiteX2" fmla="*/ 1480313 w 1480313"/>
              <a:gd name="connsiteY2" fmla="*/ 1440514 h 1445580"/>
              <a:gd name="connsiteX3" fmla="*/ 0 w 1480313"/>
              <a:gd name="connsiteY3" fmla="*/ 1440514 h 1445580"/>
              <a:gd name="connsiteX0" fmla="*/ 0 w 1480313"/>
              <a:gd name="connsiteY0" fmla="*/ 1440514 h 1445011"/>
              <a:gd name="connsiteX1" fmla="*/ 0 w 1480313"/>
              <a:gd name="connsiteY1" fmla="*/ 0 h 1445011"/>
              <a:gd name="connsiteX2" fmla="*/ 1480313 w 1480313"/>
              <a:gd name="connsiteY2" fmla="*/ 1440514 h 1445011"/>
              <a:gd name="connsiteX3" fmla="*/ 0 w 1480313"/>
              <a:gd name="connsiteY3" fmla="*/ 1440514 h 1445011"/>
              <a:gd name="connsiteX0" fmla="*/ 0 w 1493398"/>
              <a:gd name="connsiteY0" fmla="*/ 1443232 h 1443232"/>
              <a:gd name="connsiteX1" fmla="*/ 0 w 1493398"/>
              <a:gd name="connsiteY1" fmla="*/ 2718 h 1443232"/>
              <a:gd name="connsiteX2" fmla="*/ 684709 w 1493398"/>
              <a:gd name="connsiteY2" fmla="*/ 1091340 h 1443232"/>
              <a:gd name="connsiteX3" fmla="*/ 1480313 w 1493398"/>
              <a:gd name="connsiteY3" fmla="*/ 1443232 h 1443232"/>
              <a:gd name="connsiteX4" fmla="*/ 0 w 1493398"/>
              <a:gd name="connsiteY4" fmla="*/ 1443232 h 1443232"/>
              <a:gd name="connsiteX0" fmla="*/ 0 w 1480313"/>
              <a:gd name="connsiteY0" fmla="*/ 1443232 h 1443232"/>
              <a:gd name="connsiteX1" fmla="*/ 0 w 1480313"/>
              <a:gd name="connsiteY1" fmla="*/ 2718 h 1443232"/>
              <a:gd name="connsiteX2" fmla="*/ 684709 w 1480313"/>
              <a:gd name="connsiteY2" fmla="*/ 1091340 h 1443232"/>
              <a:gd name="connsiteX3" fmla="*/ 1480313 w 1480313"/>
              <a:gd name="connsiteY3" fmla="*/ 1443232 h 1443232"/>
              <a:gd name="connsiteX4" fmla="*/ 0 w 1480313"/>
              <a:gd name="connsiteY4" fmla="*/ 1443232 h 1443232"/>
              <a:gd name="connsiteX0" fmla="*/ 0 w 1480313"/>
              <a:gd name="connsiteY0" fmla="*/ 1443232 h 1443896"/>
              <a:gd name="connsiteX1" fmla="*/ 0 w 1480313"/>
              <a:gd name="connsiteY1" fmla="*/ 2718 h 1443896"/>
              <a:gd name="connsiteX2" fmla="*/ 684709 w 1480313"/>
              <a:gd name="connsiteY2" fmla="*/ 1091340 h 1443896"/>
              <a:gd name="connsiteX3" fmla="*/ 1480313 w 1480313"/>
              <a:gd name="connsiteY3" fmla="*/ 1443232 h 1443896"/>
              <a:gd name="connsiteX4" fmla="*/ 0 w 1480313"/>
              <a:gd name="connsiteY4" fmla="*/ 1443232 h 1443896"/>
              <a:gd name="connsiteX0" fmla="*/ 0 w 1480313"/>
              <a:gd name="connsiteY0" fmla="*/ 1443232 h 1443896"/>
              <a:gd name="connsiteX1" fmla="*/ 0 w 1480313"/>
              <a:gd name="connsiteY1" fmla="*/ 2718 h 1443896"/>
              <a:gd name="connsiteX2" fmla="*/ 684709 w 1480313"/>
              <a:gd name="connsiteY2" fmla="*/ 1091340 h 1443896"/>
              <a:gd name="connsiteX3" fmla="*/ 1480313 w 1480313"/>
              <a:gd name="connsiteY3" fmla="*/ 1443232 h 1443896"/>
              <a:gd name="connsiteX4" fmla="*/ 0 w 1480313"/>
              <a:gd name="connsiteY4" fmla="*/ 1443232 h 1443896"/>
              <a:gd name="connsiteX0" fmla="*/ 0 w 1480313"/>
              <a:gd name="connsiteY0" fmla="*/ 1443572 h 1444236"/>
              <a:gd name="connsiteX1" fmla="*/ 0 w 1480313"/>
              <a:gd name="connsiteY1" fmla="*/ 3058 h 1444236"/>
              <a:gd name="connsiteX2" fmla="*/ 684709 w 1480313"/>
              <a:gd name="connsiteY2" fmla="*/ 1091680 h 1444236"/>
              <a:gd name="connsiteX3" fmla="*/ 1480313 w 1480313"/>
              <a:gd name="connsiteY3" fmla="*/ 1443572 h 1444236"/>
              <a:gd name="connsiteX4" fmla="*/ 0 w 1480313"/>
              <a:gd name="connsiteY4" fmla="*/ 1443572 h 1444236"/>
              <a:gd name="connsiteX0" fmla="*/ 0 w 1480313"/>
              <a:gd name="connsiteY0" fmla="*/ 1500759 h 1501423"/>
              <a:gd name="connsiteX1" fmla="*/ 0 w 1480313"/>
              <a:gd name="connsiteY1" fmla="*/ 60245 h 1501423"/>
              <a:gd name="connsiteX2" fmla="*/ 251572 w 1480313"/>
              <a:gd name="connsiteY2" fmla="*/ 357457 h 1501423"/>
              <a:gd name="connsiteX3" fmla="*/ 684709 w 1480313"/>
              <a:gd name="connsiteY3" fmla="*/ 1148867 h 1501423"/>
              <a:gd name="connsiteX4" fmla="*/ 1480313 w 1480313"/>
              <a:gd name="connsiteY4" fmla="*/ 1500759 h 1501423"/>
              <a:gd name="connsiteX5" fmla="*/ 0 w 1480313"/>
              <a:gd name="connsiteY5" fmla="*/ 1500759 h 1501423"/>
              <a:gd name="connsiteX0" fmla="*/ 0 w 1480313"/>
              <a:gd name="connsiteY0" fmla="*/ 1480248 h 1480912"/>
              <a:gd name="connsiteX1" fmla="*/ 0 w 1480313"/>
              <a:gd name="connsiteY1" fmla="*/ 39734 h 1480912"/>
              <a:gd name="connsiteX2" fmla="*/ 395951 w 1480313"/>
              <a:gd name="connsiteY2" fmla="*/ 577578 h 1480912"/>
              <a:gd name="connsiteX3" fmla="*/ 684709 w 1480313"/>
              <a:gd name="connsiteY3" fmla="*/ 1128356 h 1480912"/>
              <a:gd name="connsiteX4" fmla="*/ 1480313 w 1480313"/>
              <a:gd name="connsiteY4" fmla="*/ 1480248 h 1480912"/>
              <a:gd name="connsiteX5" fmla="*/ 0 w 1480313"/>
              <a:gd name="connsiteY5" fmla="*/ 1480248 h 1480912"/>
              <a:gd name="connsiteX0" fmla="*/ 0 w 1480313"/>
              <a:gd name="connsiteY0" fmla="*/ 1440514 h 1441178"/>
              <a:gd name="connsiteX1" fmla="*/ 0 w 1480313"/>
              <a:gd name="connsiteY1" fmla="*/ 0 h 1441178"/>
              <a:gd name="connsiteX2" fmla="*/ 395951 w 1480313"/>
              <a:gd name="connsiteY2" fmla="*/ 537844 h 1441178"/>
              <a:gd name="connsiteX3" fmla="*/ 684709 w 1480313"/>
              <a:gd name="connsiteY3" fmla="*/ 1088622 h 1441178"/>
              <a:gd name="connsiteX4" fmla="*/ 1480313 w 1480313"/>
              <a:gd name="connsiteY4" fmla="*/ 1440514 h 1441178"/>
              <a:gd name="connsiteX5" fmla="*/ 0 w 1480313"/>
              <a:gd name="connsiteY5" fmla="*/ 1440514 h 1441178"/>
              <a:gd name="connsiteX0" fmla="*/ 0 w 1480313"/>
              <a:gd name="connsiteY0" fmla="*/ 1440514 h 1441178"/>
              <a:gd name="connsiteX1" fmla="*/ 0 w 1480313"/>
              <a:gd name="connsiteY1" fmla="*/ 0 h 1441178"/>
              <a:gd name="connsiteX2" fmla="*/ 395951 w 1480313"/>
              <a:gd name="connsiteY2" fmla="*/ 537844 h 1441178"/>
              <a:gd name="connsiteX3" fmla="*/ 684709 w 1480313"/>
              <a:gd name="connsiteY3" fmla="*/ 1088622 h 1441178"/>
              <a:gd name="connsiteX4" fmla="*/ 1480313 w 1480313"/>
              <a:gd name="connsiteY4" fmla="*/ 1440514 h 1441178"/>
              <a:gd name="connsiteX5" fmla="*/ 0 w 1480313"/>
              <a:gd name="connsiteY5" fmla="*/ 1440514 h 1441178"/>
              <a:gd name="connsiteX0" fmla="*/ 0 w 1480313"/>
              <a:gd name="connsiteY0" fmla="*/ 1440514 h 1441178"/>
              <a:gd name="connsiteX1" fmla="*/ 0 w 1480313"/>
              <a:gd name="connsiteY1" fmla="*/ 0 h 1441178"/>
              <a:gd name="connsiteX2" fmla="*/ 411993 w 1480313"/>
              <a:gd name="connsiteY2" fmla="*/ 527149 h 1441178"/>
              <a:gd name="connsiteX3" fmla="*/ 684709 w 1480313"/>
              <a:gd name="connsiteY3" fmla="*/ 1088622 h 1441178"/>
              <a:gd name="connsiteX4" fmla="*/ 1480313 w 1480313"/>
              <a:gd name="connsiteY4" fmla="*/ 1440514 h 1441178"/>
              <a:gd name="connsiteX5" fmla="*/ 0 w 1480313"/>
              <a:gd name="connsiteY5" fmla="*/ 1440514 h 1441178"/>
              <a:gd name="connsiteX0" fmla="*/ 0 w 1480313"/>
              <a:gd name="connsiteY0" fmla="*/ 1440514 h 1441178"/>
              <a:gd name="connsiteX1" fmla="*/ 0 w 1480313"/>
              <a:gd name="connsiteY1" fmla="*/ 0 h 1441178"/>
              <a:gd name="connsiteX2" fmla="*/ 411993 w 1480313"/>
              <a:gd name="connsiteY2" fmla="*/ 527149 h 1441178"/>
              <a:gd name="connsiteX3" fmla="*/ 684709 w 1480313"/>
              <a:gd name="connsiteY3" fmla="*/ 1088622 h 1441178"/>
              <a:gd name="connsiteX4" fmla="*/ 1480313 w 1480313"/>
              <a:gd name="connsiteY4" fmla="*/ 1440514 h 1441178"/>
              <a:gd name="connsiteX5" fmla="*/ 0 w 1480313"/>
              <a:gd name="connsiteY5" fmla="*/ 1440514 h 1441178"/>
              <a:gd name="connsiteX0" fmla="*/ 0 w 1480313"/>
              <a:gd name="connsiteY0" fmla="*/ 1440514 h 1441178"/>
              <a:gd name="connsiteX1" fmla="*/ 246 w 1480313"/>
              <a:gd name="connsiteY1" fmla="*/ 393464 h 1441178"/>
              <a:gd name="connsiteX2" fmla="*/ 0 w 1480313"/>
              <a:gd name="connsiteY2" fmla="*/ 0 h 1441178"/>
              <a:gd name="connsiteX3" fmla="*/ 411993 w 1480313"/>
              <a:gd name="connsiteY3" fmla="*/ 527149 h 1441178"/>
              <a:gd name="connsiteX4" fmla="*/ 684709 w 1480313"/>
              <a:gd name="connsiteY4" fmla="*/ 1088622 h 1441178"/>
              <a:gd name="connsiteX5" fmla="*/ 1480313 w 1480313"/>
              <a:gd name="connsiteY5" fmla="*/ 1440514 h 1441178"/>
              <a:gd name="connsiteX6" fmla="*/ 0 w 1480313"/>
              <a:gd name="connsiteY6" fmla="*/ 1440514 h 1441178"/>
              <a:gd name="connsiteX0" fmla="*/ 368723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368723 w 1849036"/>
              <a:gd name="connsiteY6" fmla="*/ 1440514 h 1441178"/>
              <a:gd name="connsiteX0" fmla="*/ 368723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368723 w 1849036"/>
              <a:gd name="connsiteY6" fmla="*/ 1440514 h 1441178"/>
              <a:gd name="connsiteX0" fmla="*/ 368723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368723 w 1849036"/>
              <a:gd name="connsiteY6" fmla="*/ 1440514 h 1441178"/>
              <a:gd name="connsiteX0" fmla="*/ 368723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368723 w 1849036"/>
              <a:gd name="connsiteY6" fmla="*/ 1440514 h 1441178"/>
              <a:gd name="connsiteX0" fmla="*/ 15796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15796 w 1849036"/>
              <a:gd name="connsiteY6" fmla="*/ 1440514 h 1441178"/>
              <a:gd name="connsiteX0" fmla="*/ 15796 w 1849036"/>
              <a:gd name="connsiteY0" fmla="*/ 1440514 h 1441019"/>
              <a:gd name="connsiteX1" fmla="*/ 0 w 1849036"/>
              <a:gd name="connsiteY1" fmla="*/ 425548 h 1441019"/>
              <a:gd name="connsiteX2" fmla="*/ 368723 w 1849036"/>
              <a:gd name="connsiteY2" fmla="*/ 0 h 1441019"/>
              <a:gd name="connsiteX3" fmla="*/ 780716 w 1849036"/>
              <a:gd name="connsiteY3" fmla="*/ 527149 h 1441019"/>
              <a:gd name="connsiteX4" fmla="*/ 1048116 w 1849036"/>
              <a:gd name="connsiteY4" fmla="*/ 1046092 h 1441019"/>
              <a:gd name="connsiteX5" fmla="*/ 1849036 w 1849036"/>
              <a:gd name="connsiteY5" fmla="*/ 1440514 h 1441019"/>
              <a:gd name="connsiteX6" fmla="*/ 15796 w 1849036"/>
              <a:gd name="connsiteY6" fmla="*/ 1440514 h 144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9036" h="1441019">
                <a:moveTo>
                  <a:pt x="15796" y="1440514"/>
                </a:moveTo>
                <a:lnTo>
                  <a:pt x="0" y="425548"/>
                </a:lnTo>
                <a:cubicBezTo>
                  <a:pt x="122908" y="203489"/>
                  <a:pt x="229773" y="29554"/>
                  <a:pt x="368723" y="0"/>
                </a:cubicBezTo>
                <a:cubicBezTo>
                  <a:pt x="560379" y="17998"/>
                  <a:pt x="666598" y="345712"/>
                  <a:pt x="780716" y="527149"/>
                </a:cubicBezTo>
                <a:cubicBezTo>
                  <a:pt x="894834" y="708586"/>
                  <a:pt x="923537" y="850194"/>
                  <a:pt x="1048116" y="1046092"/>
                </a:cubicBezTo>
                <a:cubicBezTo>
                  <a:pt x="1294835" y="1286178"/>
                  <a:pt x="1321469" y="1451380"/>
                  <a:pt x="1849036" y="1440514"/>
                </a:cubicBezTo>
                <a:lnTo>
                  <a:pt x="15796" y="1440514"/>
                </a:lnTo>
                <a:close/>
              </a:path>
            </a:pathLst>
          </a:custGeom>
          <a:pattFill prst="dkHorz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20">
            <a:extLst>
              <a:ext uri="{FF2B5EF4-FFF2-40B4-BE49-F238E27FC236}">
                <a16:creationId xmlns:a16="http://schemas.microsoft.com/office/drawing/2014/main" id="{7734BC9D-65C1-3D8F-6613-BD194A6E5E85}"/>
              </a:ext>
            </a:extLst>
          </p:cNvPr>
          <p:cNvSpPr/>
          <p:nvPr/>
        </p:nvSpPr>
        <p:spPr>
          <a:xfrm flipH="1">
            <a:off x="5799585" y="3659756"/>
            <a:ext cx="1148585" cy="1018158"/>
          </a:xfrm>
          <a:custGeom>
            <a:avLst/>
            <a:gdLst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28088"/>
              <a:gd name="connsiteX1" fmla="*/ 0 w 1148585"/>
              <a:gd name="connsiteY1" fmla="*/ 0 h 1028088"/>
              <a:gd name="connsiteX2" fmla="*/ 1148585 w 1148585"/>
              <a:gd name="connsiteY2" fmla="*/ 1018158 h 1028088"/>
              <a:gd name="connsiteX3" fmla="*/ 0 w 1148585"/>
              <a:gd name="connsiteY3" fmla="*/ 1018158 h 102808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585" h="1018158">
                <a:moveTo>
                  <a:pt x="0" y="1018158"/>
                </a:moveTo>
                <a:lnTo>
                  <a:pt x="0" y="0"/>
                </a:lnTo>
                <a:cubicBezTo>
                  <a:pt x="420294" y="927595"/>
                  <a:pt x="594608" y="988921"/>
                  <a:pt x="1148585" y="1018158"/>
                </a:cubicBezTo>
                <a:lnTo>
                  <a:pt x="0" y="1018158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8">
            <a:extLst>
              <a:ext uri="{FF2B5EF4-FFF2-40B4-BE49-F238E27FC236}">
                <a16:creationId xmlns:a16="http://schemas.microsoft.com/office/drawing/2014/main" id="{A24F33E7-BE87-2555-29BD-170B947D0F99}"/>
              </a:ext>
            </a:extLst>
          </p:cNvPr>
          <p:cNvSpPr/>
          <p:nvPr/>
        </p:nvSpPr>
        <p:spPr>
          <a:xfrm flipH="1">
            <a:off x="4607305" y="4498041"/>
            <a:ext cx="649470" cy="179874"/>
          </a:xfrm>
          <a:custGeom>
            <a:avLst/>
            <a:gdLst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470" h="179874">
                <a:moveTo>
                  <a:pt x="0" y="179874"/>
                </a:moveTo>
                <a:lnTo>
                  <a:pt x="0" y="0"/>
                </a:lnTo>
                <a:cubicBezTo>
                  <a:pt x="257494" y="182972"/>
                  <a:pt x="412478" y="144519"/>
                  <a:pt x="649470" y="179874"/>
                </a:cubicBezTo>
                <a:lnTo>
                  <a:pt x="0" y="179874"/>
                </a:lnTo>
                <a:close/>
              </a:path>
            </a:pathLst>
          </a:cu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8">
            <a:extLst>
              <a:ext uri="{FF2B5EF4-FFF2-40B4-BE49-F238E27FC236}">
                <a16:creationId xmlns:a16="http://schemas.microsoft.com/office/drawing/2014/main" id="{D77C106C-3061-DFB3-70E1-D891FFBF0728}"/>
              </a:ext>
            </a:extLst>
          </p:cNvPr>
          <p:cNvSpPr/>
          <p:nvPr/>
        </p:nvSpPr>
        <p:spPr>
          <a:xfrm>
            <a:off x="6948170" y="4498041"/>
            <a:ext cx="649470" cy="179874"/>
          </a:xfrm>
          <a:custGeom>
            <a:avLst/>
            <a:gdLst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470" h="179874">
                <a:moveTo>
                  <a:pt x="0" y="179874"/>
                </a:moveTo>
                <a:lnTo>
                  <a:pt x="0" y="0"/>
                </a:lnTo>
                <a:cubicBezTo>
                  <a:pt x="257494" y="182972"/>
                  <a:pt x="412478" y="144519"/>
                  <a:pt x="649470" y="179874"/>
                </a:cubicBezTo>
                <a:lnTo>
                  <a:pt x="0" y="179874"/>
                </a:lnTo>
                <a:close/>
              </a:path>
            </a:pathLst>
          </a:cu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97C132-E7CA-AE63-E097-3B87B462BDCC}"/>
              </a:ext>
            </a:extLst>
          </p:cNvPr>
          <p:cNvCxnSpPr/>
          <p:nvPr/>
        </p:nvCxnSpPr>
        <p:spPr>
          <a:xfrm>
            <a:off x="5262122" y="2641600"/>
            <a:ext cx="0" cy="20363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36924-E962-2749-4B9E-FA5AD973DE36}"/>
              </a:ext>
            </a:extLst>
          </p:cNvPr>
          <p:cNvCxnSpPr/>
          <p:nvPr/>
        </p:nvCxnSpPr>
        <p:spPr>
          <a:xfrm>
            <a:off x="6948170" y="2641599"/>
            <a:ext cx="0" cy="20363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F7D7BE-C525-6ACC-4367-C8B678745FDD}"/>
              </a:ext>
            </a:extLst>
          </p:cNvPr>
          <p:cNvCxnSpPr/>
          <p:nvPr/>
        </p:nvCxnSpPr>
        <p:spPr>
          <a:xfrm>
            <a:off x="5256775" y="2734899"/>
            <a:ext cx="169139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FACDD7-80BF-D014-91F3-EB5CDD87458E}"/>
              </a:ext>
            </a:extLst>
          </p:cNvPr>
          <p:cNvSpPr txBox="1"/>
          <p:nvPr/>
        </p:nvSpPr>
        <p:spPr>
          <a:xfrm>
            <a:off x="5569798" y="2457819"/>
            <a:ext cx="1052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Do Not Reject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016D5-840B-F0B8-38FB-B1F0A8697E70}"/>
                  </a:ext>
                </a:extLst>
              </p:cNvPr>
              <p:cNvSpPr txBox="1"/>
              <p:nvPr/>
            </p:nvSpPr>
            <p:spPr>
              <a:xfrm>
                <a:off x="4198486" y="4286141"/>
                <a:ext cx="7362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true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016D5-840B-F0B8-38FB-B1F0A8697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486" y="4286141"/>
                <a:ext cx="736227" cy="307777"/>
              </a:xfrm>
              <a:prstGeom prst="rect">
                <a:avLst/>
              </a:prstGeom>
              <a:blipFill>
                <a:blip r:embed="rId2"/>
                <a:stretch>
                  <a:fillRect t="-4000" r="-169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542392C-B9FE-098A-3C79-86266D976977}"/>
              </a:ext>
            </a:extLst>
          </p:cNvPr>
          <p:cNvSpPr txBox="1"/>
          <p:nvPr/>
        </p:nvSpPr>
        <p:spPr>
          <a:xfrm>
            <a:off x="4320752" y="2494311"/>
            <a:ext cx="57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22B1A-FD50-E6D8-62DF-83B51A856220}"/>
              </a:ext>
            </a:extLst>
          </p:cNvPr>
          <p:cNvSpPr txBox="1"/>
          <p:nvPr/>
        </p:nvSpPr>
        <p:spPr>
          <a:xfrm>
            <a:off x="7337557" y="2494310"/>
            <a:ext cx="57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Reject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98E204-DEB7-BD8E-0BEC-652BDBD949AD}"/>
              </a:ext>
            </a:extLst>
          </p:cNvPr>
          <p:cNvCxnSpPr/>
          <p:nvPr/>
        </p:nvCxnSpPr>
        <p:spPr>
          <a:xfrm>
            <a:off x="2346251" y="4685002"/>
            <a:ext cx="75278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AE7224-8F90-97E2-B059-2A3A29A12B75}"/>
              </a:ext>
            </a:extLst>
          </p:cNvPr>
          <p:cNvSpPr txBox="1"/>
          <p:nvPr/>
        </p:nvSpPr>
        <p:spPr>
          <a:xfrm>
            <a:off x="2813596" y="467791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454BF9-A275-D51F-6B14-3723A3293ADB}"/>
              </a:ext>
            </a:extLst>
          </p:cNvPr>
          <p:cNvSpPr txBox="1"/>
          <p:nvPr/>
        </p:nvSpPr>
        <p:spPr>
          <a:xfrm>
            <a:off x="3608795" y="467791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FF751F-25C8-CC8C-E8BF-7C596B0ED493}"/>
              </a:ext>
            </a:extLst>
          </p:cNvPr>
          <p:cNvSpPr txBox="1"/>
          <p:nvPr/>
        </p:nvSpPr>
        <p:spPr>
          <a:xfrm>
            <a:off x="4376955" y="4675224"/>
            <a:ext cx="300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E95193-83D8-9C42-517C-7C709BB09F59}"/>
              </a:ext>
            </a:extLst>
          </p:cNvPr>
          <p:cNvSpPr txBox="1"/>
          <p:nvPr/>
        </p:nvSpPr>
        <p:spPr>
          <a:xfrm>
            <a:off x="5174066" y="4694781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15624-0A9E-5BCF-5610-8520B1E88385}"/>
              </a:ext>
            </a:extLst>
          </p:cNvPr>
          <p:cNvSpPr txBox="1"/>
          <p:nvPr/>
        </p:nvSpPr>
        <p:spPr>
          <a:xfrm>
            <a:off x="5976005" y="46802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4B8E1-3357-11BD-C07D-8A43D540AB28}"/>
              </a:ext>
            </a:extLst>
          </p:cNvPr>
          <p:cNvSpPr txBox="1"/>
          <p:nvPr/>
        </p:nvSpPr>
        <p:spPr>
          <a:xfrm>
            <a:off x="6770269" y="46876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883862-D613-9743-CDBF-E17C89E257F9}"/>
              </a:ext>
            </a:extLst>
          </p:cNvPr>
          <p:cNvSpPr txBox="1"/>
          <p:nvPr/>
        </p:nvSpPr>
        <p:spPr>
          <a:xfrm>
            <a:off x="7564533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078038-3566-34E3-B594-B9ED5CEC0999}"/>
              </a:ext>
            </a:extLst>
          </p:cNvPr>
          <p:cNvSpPr txBox="1"/>
          <p:nvPr/>
        </p:nvSpPr>
        <p:spPr>
          <a:xfrm>
            <a:off x="8356108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63C200-088F-4AFC-0CE3-095094AA2B64}"/>
              </a:ext>
            </a:extLst>
          </p:cNvPr>
          <p:cNvSpPr txBox="1"/>
          <p:nvPr/>
        </p:nvSpPr>
        <p:spPr>
          <a:xfrm>
            <a:off x="9129258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9CA4108-CC04-B79D-6D07-257CEF07D8D7}"/>
              </a:ext>
            </a:extLst>
          </p:cNvPr>
          <p:cNvSpPr/>
          <p:nvPr/>
        </p:nvSpPr>
        <p:spPr>
          <a:xfrm>
            <a:off x="4607305" y="3237400"/>
            <a:ext cx="2990335" cy="1440515"/>
          </a:xfrm>
          <a:custGeom>
            <a:avLst/>
            <a:gdLst>
              <a:gd name="connsiteX0" fmla="*/ 0 w 2990335"/>
              <a:gd name="connsiteY0" fmla="*/ 1426393 h 1440515"/>
              <a:gd name="connsiteX1" fmla="*/ 480148 w 2990335"/>
              <a:gd name="connsiteY1" fmla="*/ 1359314 h 1440515"/>
              <a:gd name="connsiteX2" fmla="*/ 815546 w 2990335"/>
              <a:gd name="connsiteY2" fmla="*/ 1045099 h 1440515"/>
              <a:gd name="connsiteX3" fmla="*/ 1076803 w 2990335"/>
              <a:gd name="connsiteY3" fmla="*/ 550829 h 1440515"/>
              <a:gd name="connsiteX4" fmla="*/ 1338060 w 2990335"/>
              <a:gd name="connsiteY4" fmla="*/ 109516 h 1440515"/>
              <a:gd name="connsiteX5" fmla="*/ 1503994 w 2990335"/>
              <a:gd name="connsiteY5" fmla="*/ 70 h 1440515"/>
              <a:gd name="connsiteX6" fmla="*/ 1659336 w 2990335"/>
              <a:gd name="connsiteY6" fmla="*/ 98924 h 1440515"/>
              <a:gd name="connsiteX7" fmla="*/ 1853514 w 2990335"/>
              <a:gd name="connsiteY7" fmla="*/ 416669 h 1440515"/>
              <a:gd name="connsiteX8" fmla="*/ 2111240 w 2990335"/>
              <a:gd name="connsiteY8" fmla="*/ 918001 h 1440515"/>
              <a:gd name="connsiteX9" fmla="*/ 2368967 w 2990335"/>
              <a:gd name="connsiteY9" fmla="*/ 1263990 h 1440515"/>
              <a:gd name="connsiteX10" fmla="*/ 2669059 w 2990335"/>
              <a:gd name="connsiteY10" fmla="*/ 1415802 h 1440515"/>
              <a:gd name="connsiteX11" fmla="*/ 2990335 w 2990335"/>
              <a:gd name="connsiteY11" fmla="*/ 1440515 h 144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0335" h="1440515">
                <a:moveTo>
                  <a:pt x="0" y="1426393"/>
                </a:moveTo>
                <a:cubicBezTo>
                  <a:pt x="172112" y="1424628"/>
                  <a:pt x="344224" y="1422863"/>
                  <a:pt x="480148" y="1359314"/>
                </a:cubicBezTo>
                <a:cubicBezTo>
                  <a:pt x="616072" y="1295765"/>
                  <a:pt x="716104" y="1179846"/>
                  <a:pt x="815546" y="1045099"/>
                </a:cubicBezTo>
                <a:cubicBezTo>
                  <a:pt x="914988" y="910352"/>
                  <a:pt x="989717" y="706759"/>
                  <a:pt x="1076803" y="550829"/>
                </a:cubicBezTo>
                <a:cubicBezTo>
                  <a:pt x="1163889" y="394899"/>
                  <a:pt x="1266862" y="201309"/>
                  <a:pt x="1338060" y="109516"/>
                </a:cubicBezTo>
                <a:cubicBezTo>
                  <a:pt x="1409259" y="17723"/>
                  <a:pt x="1450448" y="1835"/>
                  <a:pt x="1503994" y="70"/>
                </a:cubicBezTo>
                <a:cubicBezTo>
                  <a:pt x="1557540" y="-1695"/>
                  <a:pt x="1601083" y="29491"/>
                  <a:pt x="1659336" y="98924"/>
                </a:cubicBezTo>
                <a:cubicBezTo>
                  <a:pt x="1717589" y="168357"/>
                  <a:pt x="1778197" y="280156"/>
                  <a:pt x="1853514" y="416669"/>
                </a:cubicBezTo>
                <a:cubicBezTo>
                  <a:pt x="1928831" y="553182"/>
                  <a:pt x="2025331" y="776781"/>
                  <a:pt x="2111240" y="918001"/>
                </a:cubicBezTo>
                <a:cubicBezTo>
                  <a:pt x="2197149" y="1059221"/>
                  <a:pt x="2275997" y="1181023"/>
                  <a:pt x="2368967" y="1263990"/>
                </a:cubicBezTo>
                <a:cubicBezTo>
                  <a:pt x="2461937" y="1346957"/>
                  <a:pt x="2565498" y="1386381"/>
                  <a:pt x="2669059" y="1415802"/>
                </a:cubicBezTo>
                <a:cubicBezTo>
                  <a:pt x="2772620" y="1445223"/>
                  <a:pt x="2940908" y="1420509"/>
                  <a:pt x="2990335" y="144051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6154089-B233-CF89-ED57-77BEE214D656}"/>
              </a:ext>
            </a:extLst>
          </p:cNvPr>
          <p:cNvSpPr/>
          <p:nvPr/>
        </p:nvSpPr>
        <p:spPr>
          <a:xfrm>
            <a:off x="5799585" y="3237400"/>
            <a:ext cx="2990335" cy="1440515"/>
          </a:xfrm>
          <a:custGeom>
            <a:avLst/>
            <a:gdLst>
              <a:gd name="connsiteX0" fmla="*/ 0 w 2990335"/>
              <a:gd name="connsiteY0" fmla="*/ 1426393 h 1440515"/>
              <a:gd name="connsiteX1" fmla="*/ 480148 w 2990335"/>
              <a:gd name="connsiteY1" fmla="*/ 1359314 h 1440515"/>
              <a:gd name="connsiteX2" fmla="*/ 815546 w 2990335"/>
              <a:gd name="connsiteY2" fmla="*/ 1045099 h 1440515"/>
              <a:gd name="connsiteX3" fmla="*/ 1076803 w 2990335"/>
              <a:gd name="connsiteY3" fmla="*/ 550829 h 1440515"/>
              <a:gd name="connsiteX4" fmla="*/ 1338060 w 2990335"/>
              <a:gd name="connsiteY4" fmla="*/ 109516 h 1440515"/>
              <a:gd name="connsiteX5" fmla="*/ 1503994 w 2990335"/>
              <a:gd name="connsiteY5" fmla="*/ 70 h 1440515"/>
              <a:gd name="connsiteX6" fmla="*/ 1659336 w 2990335"/>
              <a:gd name="connsiteY6" fmla="*/ 98924 h 1440515"/>
              <a:gd name="connsiteX7" fmla="*/ 1853514 w 2990335"/>
              <a:gd name="connsiteY7" fmla="*/ 416669 h 1440515"/>
              <a:gd name="connsiteX8" fmla="*/ 2111240 w 2990335"/>
              <a:gd name="connsiteY8" fmla="*/ 918001 h 1440515"/>
              <a:gd name="connsiteX9" fmla="*/ 2368967 w 2990335"/>
              <a:gd name="connsiteY9" fmla="*/ 1263990 h 1440515"/>
              <a:gd name="connsiteX10" fmla="*/ 2669059 w 2990335"/>
              <a:gd name="connsiteY10" fmla="*/ 1415802 h 1440515"/>
              <a:gd name="connsiteX11" fmla="*/ 2990335 w 2990335"/>
              <a:gd name="connsiteY11" fmla="*/ 1440515 h 144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0335" h="1440515">
                <a:moveTo>
                  <a:pt x="0" y="1426393"/>
                </a:moveTo>
                <a:cubicBezTo>
                  <a:pt x="172112" y="1424628"/>
                  <a:pt x="344224" y="1422863"/>
                  <a:pt x="480148" y="1359314"/>
                </a:cubicBezTo>
                <a:cubicBezTo>
                  <a:pt x="616072" y="1295765"/>
                  <a:pt x="716104" y="1179846"/>
                  <a:pt x="815546" y="1045099"/>
                </a:cubicBezTo>
                <a:cubicBezTo>
                  <a:pt x="914988" y="910352"/>
                  <a:pt x="989717" y="706759"/>
                  <a:pt x="1076803" y="550829"/>
                </a:cubicBezTo>
                <a:cubicBezTo>
                  <a:pt x="1163889" y="394899"/>
                  <a:pt x="1266862" y="201309"/>
                  <a:pt x="1338060" y="109516"/>
                </a:cubicBezTo>
                <a:cubicBezTo>
                  <a:pt x="1409259" y="17723"/>
                  <a:pt x="1450448" y="1835"/>
                  <a:pt x="1503994" y="70"/>
                </a:cubicBezTo>
                <a:cubicBezTo>
                  <a:pt x="1557540" y="-1695"/>
                  <a:pt x="1601083" y="29491"/>
                  <a:pt x="1659336" y="98924"/>
                </a:cubicBezTo>
                <a:cubicBezTo>
                  <a:pt x="1717589" y="168357"/>
                  <a:pt x="1778197" y="280156"/>
                  <a:pt x="1853514" y="416669"/>
                </a:cubicBezTo>
                <a:cubicBezTo>
                  <a:pt x="1928831" y="553182"/>
                  <a:pt x="2025331" y="776781"/>
                  <a:pt x="2111240" y="918001"/>
                </a:cubicBezTo>
                <a:cubicBezTo>
                  <a:pt x="2197149" y="1059221"/>
                  <a:pt x="2275997" y="1181023"/>
                  <a:pt x="2368967" y="1263990"/>
                </a:cubicBezTo>
                <a:cubicBezTo>
                  <a:pt x="2461937" y="1346957"/>
                  <a:pt x="2565498" y="1386381"/>
                  <a:pt x="2669059" y="1415802"/>
                </a:cubicBezTo>
                <a:cubicBezTo>
                  <a:pt x="2772620" y="1445223"/>
                  <a:pt x="2940908" y="1420509"/>
                  <a:pt x="2990335" y="14405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536C625-2F51-B4D5-15FC-F924F6678708}"/>
              </a:ext>
            </a:extLst>
          </p:cNvPr>
          <p:cNvSpPr/>
          <p:nvPr/>
        </p:nvSpPr>
        <p:spPr>
          <a:xfrm>
            <a:off x="5039618" y="2878810"/>
            <a:ext cx="446779" cy="1907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69C6D3C-8E77-4460-EA76-9F6E4E95D413}"/>
              </a:ext>
            </a:extLst>
          </p:cNvPr>
          <p:cNvSpPr/>
          <p:nvPr/>
        </p:nvSpPr>
        <p:spPr>
          <a:xfrm>
            <a:off x="6724780" y="2878810"/>
            <a:ext cx="446779" cy="1907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6762BB-FB2A-66AD-2FE6-133543E835ED}"/>
              </a:ext>
            </a:extLst>
          </p:cNvPr>
          <p:cNvSpPr txBox="1"/>
          <p:nvPr/>
        </p:nvSpPr>
        <p:spPr>
          <a:xfrm>
            <a:off x="6716273" y="2830425"/>
            <a:ext cx="56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1.07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323593-9270-706D-04A8-7817AF35F7AE}"/>
              </a:ext>
            </a:extLst>
          </p:cNvPr>
          <p:cNvSpPr txBox="1"/>
          <p:nvPr/>
        </p:nvSpPr>
        <p:spPr>
          <a:xfrm>
            <a:off x="4999215" y="2830425"/>
            <a:ext cx="56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-1.07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0A718-9F54-A06B-E2D4-0E8BD9CEF665}"/>
              </a:ext>
            </a:extLst>
          </p:cNvPr>
          <p:cNvSpPr txBox="1"/>
          <p:nvPr/>
        </p:nvSpPr>
        <p:spPr>
          <a:xfrm>
            <a:off x="3242862" y="636023"/>
            <a:ext cx="226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Sampling distribution under: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D336B3-F1B0-294F-AB59-41543521DBB6}"/>
                  </a:ext>
                </a:extLst>
              </p:cNvPr>
              <p:cNvSpPr txBox="1"/>
              <p:nvPr/>
            </p:nvSpPr>
            <p:spPr>
              <a:xfrm>
                <a:off x="4164259" y="1060269"/>
                <a:ext cx="12119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D336B3-F1B0-294F-AB59-41543521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59" y="1060269"/>
                <a:ext cx="1211985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3707E9-690C-A90A-9A77-819647E8EA18}"/>
                  </a:ext>
                </a:extLst>
              </p:cNvPr>
              <p:cNvSpPr txBox="1"/>
              <p:nvPr/>
            </p:nvSpPr>
            <p:spPr>
              <a:xfrm>
                <a:off x="4164259" y="1374471"/>
                <a:ext cx="10578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3707E9-690C-A90A-9A77-819647E8E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59" y="1374471"/>
                <a:ext cx="105780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FAC34E-E5B6-449B-BAC6-98A744316CF4}"/>
              </a:ext>
            </a:extLst>
          </p:cNvPr>
          <p:cNvCxnSpPr/>
          <p:nvPr/>
        </p:nvCxnSpPr>
        <p:spPr>
          <a:xfrm>
            <a:off x="3343683" y="1220512"/>
            <a:ext cx="7362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B96BBF-8CE3-7A1F-F0AE-91AA7E0734E2}"/>
              </a:ext>
            </a:extLst>
          </p:cNvPr>
          <p:cNvCxnSpPr/>
          <p:nvPr/>
        </p:nvCxnSpPr>
        <p:spPr>
          <a:xfrm>
            <a:off x="3343683" y="1528360"/>
            <a:ext cx="73628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BC8442-926A-C868-8C1B-EFF85D89F7D9}"/>
                  </a:ext>
                </a:extLst>
              </p:cNvPr>
              <p:cNvSpPr txBox="1"/>
              <p:nvPr/>
            </p:nvSpPr>
            <p:spPr>
              <a:xfrm>
                <a:off x="8332398" y="4264450"/>
                <a:ext cx="7679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 false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BC8442-926A-C868-8C1B-EFF85D89F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398" y="4264450"/>
                <a:ext cx="767967" cy="307777"/>
              </a:xfrm>
              <a:prstGeom prst="rect">
                <a:avLst/>
              </a:prstGeom>
              <a:blipFill>
                <a:blip r:embed="rId5"/>
                <a:stretch>
                  <a:fillRect t="-4167" r="-16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0A6B34-966E-1C7B-7573-22FBDB0252B0}"/>
                  </a:ext>
                </a:extLst>
              </p:cNvPr>
              <p:cNvSpPr txBox="1"/>
              <p:nvPr/>
            </p:nvSpPr>
            <p:spPr>
              <a:xfrm>
                <a:off x="5911592" y="4799655"/>
                <a:ext cx="405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0A6B34-966E-1C7B-7573-22FBDB025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92" y="4799655"/>
                <a:ext cx="40530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711E86-7CCE-A572-ADC1-E51EFA90231E}"/>
                  </a:ext>
                </a:extLst>
              </p:cNvPr>
              <p:cNvSpPr txBox="1"/>
              <p:nvPr/>
            </p:nvSpPr>
            <p:spPr>
              <a:xfrm>
                <a:off x="7120019" y="4768972"/>
                <a:ext cx="348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711E86-7CCE-A572-ADC1-E51EFA902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019" y="4768972"/>
                <a:ext cx="348877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9230E8-00CB-00CC-49F8-8399EBC7031E}"/>
              </a:ext>
            </a:extLst>
          </p:cNvPr>
          <p:cNvCxnSpPr>
            <a:cxnSpLocks/>
          </p:cNvCxnSpPr>
          <p:nvPr/>
        </p:nvCxnSpPr>
        <p:spPr>
          <a:xfrm flipV="1">
            <a:off x="8050024" y="4799655"/>
            <a:ext cx="0" cy="53129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F2B2A5-2700-829B-3166-F7422ADB68C9}"/>
              </a:ext>
            </a:extLst>
          </p:cNvPr>
          <p:cNvSpPr txBox="1"/>
          <p:nvPr/>
        </p:nvSpPr>
        <p:spPr>
          <a:xfrm>
            <a:off x="7692934" y="5357165"/>
            <a:ext cx="890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6B329F-D417-E2B2-A17F-8CD870AE59E8}"/>
                  </a:ext>
                </a:extLst>
              </p:cNvPr>
              <p:cNvSpPr txBox="1"/>
              <p:nvPr/>
            </p:nvSpPr>
            <p:spPr>
              <a:xfrm>
                <a:off x="6096000" y="636023"/>
                <a:ext cx="2225161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Errors in significance testing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= P(Type I error) = 5%</a:t>
                </a: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 = P(Type II error) = 22%</a:t>
                </a:r>
              </a:p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Power = 78%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6B329F-D417-E2B2-A17F-8CD870AE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36023"/>
                <a:ext cx="2225161" cy="1169551"/>
              </a:xfrm>
              <a:prstGeom prst="rect">
                <a:avLst/>
              </a:prstGeom>
              <a:blipFill>
                <a:blip r:embed="rId8"/>
                <a:stretch>
                  <a:fillRect l="-1136" t="-1064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49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21">
            <a:extLst>
              <a:ext uri="{FF2B5EF4-FFF2-40B4-BE49-F238E27FC236}">
                <a16:creationId xmlns:a16="http://schemas.microsoft.com/office/drawing/2014/main" id="{2A917A2A-F64C-000F-B11F-59378638ED1B}"/>
              </a:ext>
            </a:extLst>
          </p:cNvPr>
          <p:cNvSpPr/>
          <p:nvPr/>
        </p:nvSpPr>
        <p:spPr>
          <a:xfrm>
            <a:off x="6935537" y="3237398"/>
            <a:ext cx="1849036" cy="1441019"/>
          </a:xfrm>
          <a:custGeom>
            <a:avLst/>
            <a:gdLst>
              <a:gd name="connsiteX0" fmla="*/ 0 w 1480313"/>
              <a:gd name="connsiteY0" fmla="*/ 1440514 h 1440514"/>
              <a:gd name="connsiteX1" fmla="*/ 0 w 1480313"/>
              <a:gd name="connsiteY1" fmla="*/ 0 h 1440514"/>
              <a:gd name="connsiteX2" fmla="*/ 1480313 w 1480313"/>
              <a:gd name="connsiteY2" fmla="*/ 1440514 h 1440514"/>
              <a:gd name="connsiteX3" fmla="*/ 0 w 1480313"/>
              <a:gd name="connsiteY3" fmla="*/ 1440514 h 1440514"/>
              <a:gd name="connsiteX0" fmla="*/ 0 w 1480313"/>
              <a:gd name="connsiteY0" fmla="*/ 1440514 h 1440514"/>
              <a:gd name="connsiteX1" fmla="*/ 0 w 1480313"/>
              <a:gd name="connsiteY1" fmla="*/ 0 h 1440514"/>
              <a:gd name="connsiteX2" fmla="*/ 1480313 w 1480313"/>
              <a:gd name="connsiteY2" fmla="*/ 1440514 h 1440514"/>
              <a:gd name="connsiteX3" fmla="*/ 0 w 1480313"/>
              <a:gd name="connsiteY3" fmla="*/ 1440514 h 1440514"/>
              <a:gd name="connsiteX0" fmla="*/ 0 w 1480313"/>
              <a:gd name="connsiteY0" fmla="*/ 1440514 h 1440620"/>
              <a:gd name="connsiteX1" fmla="*/ 0 w 1480313"/>
              <a:gd name="connsiteY1" fmla="*/ 0 h 1440620"/>
              <a:gd name="connsiteX2" fmla="*/ 1480313 w 1480313"/>
              <a:gd name="connsiteY2" fmla="*/ 1440514 h 1440620"/>
              <a:gd name="connsiteX3" fmla="*/ 0 w 1480313"/>
              <a:gd name="connsiteY3" fmla="*/ 1440514 h 1440620"/>
              <a:gd name="connsiteX0" fmla="*/ 0 w 1480313"/>
              <a:gd name="connsiteY0" fmla="*/ 1440514 h 1445580"/>
              <a:gd name="connsiteX1" fmla="*/ 0 w 1480313"/>
              <a:gd name="connsiteY1" fmla="*/ 0 h 1445580"/>
              <a:gd name="connsiteX2" fmla="*/ 1480313 w 1480313"/>
              <a:gd name="connsiteY2" fmla="*/ 1440514 h 1445580"/>
              <a:gd name="connsiteX3" fmla="*/ 0 w 1480313"/>
              <a:gd name="connsiteY3" fmla="*/ 1440514 h 1445580"/>
              <a:gd name="connsiteX0" fmla="*/ 0 w 1480313"/>
              <a:gd name="connsiteY0" fmla="*/ 1440514 h 1445011"/>
              <a:gd name="connsiteX1" fmla="*/ 0 w 1480313"/>
              <a:gd name="connsiteY1" fmla="*/ 0 h 1445011"/>
              <a:gd name="connsiteX2" fmla="*/ 1480313 w 1480313"/>
              <a:gd name="connsiteY2" fmla="*/ 1440514 h 1445011"/>
              <a:gd name="connsiteX3" fmla="*/ 0 w 1480313"/>
              <a:gd name="connsiteY3" fmla="*/ 1440514 h 1445011"/>
              <a:gd name="connsiteX0" fmla="*/ 0 w 1493398"/>
              <a:gd name="connsiteY0" fmla="*/ 1443232 h 1443232"/>
              <a:gd name="connsiteX1" fmla="*/ 0 w 1493398"/>
              <a:gd name="connsiteY1" fmla="*/ 2718 h 1443232"/>
              <a:gd name="connsiteX2" fmla="*/ 684709 w 1493398"/>
              <a:gd name="connsiteY2" fmla="*/ 1091340 h 1443232"/>
              <a:gd name="connsiteX3" fmla="*/ 1480313 w 1493398"/>
              <a:gd name="connsiteY3" fmla="*/ 1443232 h 1443232"/>
              <a:gd name="connsiteX4" fmla="*/ 0 w 1493398"/>
              <a:gd name="connsiteY4" fmla="*/ 1443232 h 1443232"/>
              <a:gd name="connsiteX0" fmla="*/ 0 w 1480313"/>
              <a:gd name="connsiteY0" fmla="*/ 1443232 h 1443232"/>
              <a:gd name="connsiteX1" fmla="*/ 0 w 1480313"/>
              <a:gd name="connsiteY1" fmla="*/ 2718 h 1443232"/>
              <a:gd name="connsiteX2" fmla="*/ 684709 w 1480313"/>
              <a:gd name="connsiteY2" fmla="*/ 1091340 h 1443232"/>
              <a:gd name="connsiteX3" fmla="*/ 1480313 w 1480313"/>
              <a:gd name="connsiteY3" fmla="*/ 1443232 h 1443232"/>
              <a:gd name="connsiteX4" fmla="*/ 0 w 1480313"/>
              <a:gd name="connsiteY4" fmla="*/ 1443232 h 1443232"/>
              <a:gd name="connsiteX0" fmla="*/ 0 w 1480313"/>
              <a:gd name="connsiteY0" fmla="*/ 1443232 h 1443896"/>
              <a:gd name="connsiteX1" fmla="*/ 0 w 1480313"/>
              <a:gd name="connsiteY1" fmla="*/ 2718 h 1443896"/>
              <a:gd name="connsiteX2" fmla="*/ 684709 w 1480313"/>
              <a:gd name="connsiteY2" fmla="*/ 1091340 h 1443896"/>
              <a:gd name="connsiteX3" fmla="*/ 1480313 w 1480313"/>
              <a:gd name="connsiteY3" fmla="*/ 1443232 h 1443896"/>
              <a:gd name="connsiteX4" fmla="*/ 0 w 1480313"/>
              <a:gd name="connsiteY4" fmla="*/ 1443232 h 1443896"/>
              <a:gd name="connsiteX0" fmla="*/ 0 w 1480313"/>
              <a:gd name="connsiteY0" fmla="*/ 1443232 h 1443896"/>
              <a:gd name="connsiteX1" fmla="*/ 0 w 1480313"/>
              <a:gd name="connsiteY1" fmla="*/ 2718 h 1443896"/>
              <a:gd name="connsiteX2" fmla="*/ 684709 w 1480313"/>
              <a:gd name="connsiteY2" fmla="*/ 1091340 h 1443896"/>
              <a:gd name="connsiteX3" fmla="*/ 1480313 w 1480313"/>
              <a:gd name="connsiteY3" fmla="*/ 1443232 h 1443896"/>
              <a:gd name="connsiteX4" fmla="*/ 0 w 1480313"/>
              <a:gd name="connsiteY4" fmla="*/ 1443232 h 1443896"/>
              <a:gd name="connsiteX0" fmla="*/ 0 w 1480313"/>
              <a:gd name="connsiteY0" fmla="*/ 1443572 h 1444236"/>
              <a:gd name="connsiteX1" fmla="*/ 0 w 1480313"/>
              <a:gd name="connsiteY1" fmla="*/ 3058 h 1444236"/>
              <a:gd name="connsiteX2" fmla="*/ 684709 w 1480313"/>
              <a:gd name="connsiteY2" fmla="*/ 1091680 h 1444236"/>
              <a:gd name="connsiteX3" fmla="*/ 1480313 w 1480313"/>
              <a:gd name="connsiteY3" fmla="*/ 1443572 h 1444236"/>
              <a:gd name="connsiteX4" fmla="*/ 0 w 1480313"/>
              <a:gd name="connsiteY4" fmla="*/ 1443572 h 1444236"/>
              <a:gd name="connsiteX0" fmla="*/ 0 w 1480313"/>
              <a:gd name="connsiteY0" fmla="*/ 1500759 h 1501423"/>
              <a:gd name="connsiteX1" fmla="*/ 0 w 1480313"/>
              <a:gd name="connsiteY1" fmla="*/ 60245 h 1501423"/>
              <a:gd name="connsiteX2" fmla="*/ 251572 w 1480313"/>
              <a:gd name="connsiteY2" fmla="*/ 357457 h 1501423"/>
              <a:gd name="connsiteX3" fmla="*/ 684709 w 1480313"/>
              <a:gd name="connsiteY3" fmla="*/ 1148867 h 1501423"/>
              <a:gd name="connsiteX4" fmla="*/ 1480313 w 1480313"/>
              <a:gd name="connsiteY4" fmla="*/ 1500759 h 1501423"/>
              <a:gd name="connsiteX5" fmla="*/ 0 w 1480313"/>
              <a:gd name="connsiteY5" fmla="*/ 1500759 h 1501423"/>
              <a:gd name="connsiteX0" fmla="*/ 0 w 1480313"/>
              <a:gd name="connsiteY0" fmla="*/ 1480248 h 1480912"/>
              <a:gd name="connsiteX1" fmla="*/ 0 w 1480313"/>
              <a:gd name="connsiteY1" fmla="*/ 39734 h 1480912"/>
              <a:gd name="connsiteX2" fmla="*/ 395951 w 1480313"/>
              <a:gd name="connsiteY2" fmla="*/ 577578 h 1480912"/>
              <a:gd name="connsiteX3" fmla="*/ 684709 w 1480313"/>
              <a:gd name="connsiteY3" fmla="*/ 1128356 h 1480912"/>
              <a:gd name="connsiteX4" fmla="*/ 1480313 w 1480313"/>
              <a:gd name="connsiteY4" fmla="*/ 1480248 h 1480912"/>
              <a:gd name="connsiteX5" fmla="*/ 0 w 1480313"/>
              <a:gd name="connsiteY5" fmla="*/ 1480248 h 1480912"/>
              <a:gd name="connsiteX0" fmla="*/ 0 w 1480313"/>
              <a:gd name="connsiteY0" fmla="*/ 1440514 h 1441178"/>
              <a:gd name="connsiteX1" fmla="*/ 0 w 1480313"/>
              <a:gd name="connsiteY1" fmla="*/ 0 h 1441178"/>
              <a:gd name="connsiteX2" fmla="*/ 395951 w 1480313"/>
              <a:gd name="connsiteY2" fmla="*/ 537844 h 1441178"/>
              <a:gd name="connsiteX3" fmla="*/ 684709 w 1480313"/>
              <a:gd name="connsiteY3" fmla="*/ 1088622 h 1441178"/>
              <a:gd name="connsiteX4" fmla="*/ 1480313 w 1480313"/>
              <a:gd name="connsiteY4" fmla="*/ 1440514 h 1441178"/>
              <a:gd name="connsiteX5" fmla="*/ 0 w 1480313"/>
              <a:gd name="connsiteY5" fmla="*/ 1440514 h 1441178"/>
              <a:gd name="connsiteX0" fmla="*/ 0 w 1480313"/>
              <a:gd name="connsiteY0" fmla="*/ 1440514 h 1441178"/>
              <a:gd name="connsiteX1" fmla="*/ 0 w 1480313"/>
              <a:gd name="connsiteY1" fmla="*/ 0 h 1441178"/>
              <a:gd name="connsiteX2" fmla="*/ 395951 w 1480313"/>
              <a:gd name="connsiteY2" fmla="*/ 537844 h 1441178"/>
              <a:gd name="connsiteX3" fmla="*/ 684709 w 1480313"/>
              <a:gd name="connsiteY3" fmla="*/ 1088622 h 1441178"/>
              <a:gd name="connsiteX4" fmla="*/ 1480313 w 1480313"/>
              <a:gd name="connsiteY4" fmla="*/ 1440514 h 1441178"/>
              <a:gd name="connsiteX5" fmla="*/ 0 w 1480313"/>
              <a:gd name="connsiteY5" fmla="*/ 1440514 h 1441178"/>
              <a:gd name="connsiteX0" fmla="*/ 0 w 1480313"/>
              <a:gd name="connsiteY0" fmla="*/ 1440514 h 1441178"/>
              <a:gd name="connsiteX1" fmla="*/ 0 w 1480313"/>
              <a:gd name="connsiteY1" fmla="*/ 0 h 1441178"/>
              <a:gd name="connsiteX2" fmla="*/ 411993 w 1480313"/>
              <a:gd name="connsiteY2" fmla="*/ 527149 h 1441178"/>
              <a:gd name="connsiteX3" fmla="*/ 684709 w 1480313"/>
              <a:gd name="connsiteY3" fmla="*/ 1088622 h 1441178"/>
              <a:gd name="connsiteX4" fmla="*/ 1480313 w 1480313"/>
              <a:gd name="connsiteY4" fmla="*/ 1440514 h 1441178"/>
              <a:gd name="connsiteX5" fmla="*/ 0 w 1480313"/>
              <a:gd name="connsiteY5" fmla="*/ 1440514 h 1441178"/>
              <a:gd name="connsiteX0" fmla="*/ 0 w 1480313"/>
              <a:gd name="connsiteY0" fmla="*/ 1440514 h 1441178"/>
              <a:gd name="connsiteX1" fmla="*/ 0 w 1480313"/>
              <a:gd name="connsiteY1" fmla="*/ 0 h 1441178"/>
              <a:gd name="connsiteX2" fmla="*/ 411993 w 1480313"/>
              <a:gd name="connsiteY2" fmla="*/ 527149 h 1441178"/>
              <a:gd name="connsiteX3" fmla="*/ 684709 w 1480313"/>
              <a:gd name="connsiteY3" fmla="*/ 1088622 h 1441178"/>
              <a:gd name="connsiteX4" fmla="*/ 1480313 w 1480313"/>
              <a:gd name="connsiteY4" fmla="*/ 1440514 h 1441178"/>
              <a:gd name="connsiteX5" fmla="*/ 0 w 1480313"/>
              <a:gd name="connsiteY5" fmla="*/ 1440514 h 1441178"/>
              <a:gd name="connsiteX0" fmla="*/ 0 w 1480313"/>
              <a:gd name="connsiteY0" fmla="*/ 1440514 h 1441178"/>
              <a:gd name="connsiteX1" fmla="*/ 246 w 1480313"/>
              <a:gd name="connsiteY1" fmla="*/ 393464 h 1441178"/>
              <a:gd name="connsiteX2" fmla="*/ 0 w 1480313"/>
              <a:gd name="connsiteY2" fmla="*/ 0 h 1441178"/>
              <a:gd name="connsiteX3" fmla="*/ 411993 w 1480313"/>
              <a:gd name="connsiteY3" fmla="*/ 527149 h 1441178"/>
              <a:gd name="connsiteX4" fmla="*/ 684709 w 1480313"/>
              <a:gd name="connsiteY4" fmla="*/ 1088622 h 1441178"/>
              <a:gd name="connsiteX5" fmla="*/ 1480313 w 1480313"/>
              <a:gd name="connsiteY5" fmla="*/ 1440514 h 1441178"/>
              <a:gd name="connsiteX6" fmla="*/ 0 w 1480313"/>
              <a:gd name="connsiteY6" fmla="*/ 1440514 h 1441178"/>
              <a:gd name="connsiteX0" fmla="*/ 368723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368723 w 1849036"/>
              <a:gd name="connsiteY6" fmla="*/ 1440514 h 1441178"/>
              <a:gd name="connsiteX0" fmla="*/ 368723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368723 w 1849036"/>
              <a:gd name="connsiteY6" fmla="*/ 1440514 h 1441178"/>
              <a:gd name="connsiteX0" fmla="*/ 368723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368723 w 1849036"/>
              <a:gd name="connsiteY6" fmla="*/ 1440514 h 1441178"/>
              <a:gd name="connsiteX0" fmla="*/ 368723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368723 w 1849036"/>
              <a:gd name="connsiteY6" fmla="*/ 1440514 h 1441178"/>
              <a:gd name="connsiteX0" fmla="*/ 15796 w 1849036"/>
              <a:gd name="connsiteY0" fmla="*/ 1440514 h 1441178"/>
              <a:gd name="connsiteX1" fmla="*/ 0 w 1849036"/>
              <a:gd name="connsiteY1" fmla="*/ 425548 h 1441178"/>
              <a:gd name="connsiteX2" fmla="*/ 368723 w 1849036"/>
              <a:gd name="connsiteY2" fmla="*/ 0 h 1441178"/>
              <a:gd name="connsiteX3" fmla="*/ 780716 w 1849036"/>
              <a:gd name="connsiteY3" fmla="*/ 527149 h 1441178"/>
              <a:gd name="connsiteX4" fmla="*/ 1053432 w 1849036"/>
              <a:gd name="connsiteY4" fmla="*/ 1088622 h 1441178"/>
              <a:gd name="connsiteX5" fmla="*/ 1849036 w 1849036"/>
              <a:gd name="connsiteY5" fmla="*/ 1440514 h 1441178"/>
              <a:gd name="connsiteX6" fmla="*/ 15796 w 1849036"/>
              <a:gd name="connsiteY6" fmla="*/ 1440514 h 1441178"/>
              <a:gd name="connsiteX0" fmla="*/ 15796 w 1849036"/>
              <a:gd name="connsiteY0" fmla="*/ 1440514 h 1441019"/>
              <a:gd name="connsiteX1" fmla="*/ 0 w 1849036"/>
              <a:gd name="connsiteY1" fmla="*/ 425548 h 1441019"/>
              <a:gd name="connsiteX2" fmla="*/ 368723 w 1849036"/>
              <a:gd name="connsiteY2" fmla="*/ 0 h 1441019"/>
              <a:gd name="connsiteX3" fmla="*/ 780716 w 1849036"/>
              <a:gd name="connsiteY3" fmla="*/ 527149 h 1441019"/>
              <a:gd name="connsiteX4" fmla="*/ 1048116 w 1849036"/>
              <a:gd name="connsiteY4" fmla="*/ 1046092 h 1441019"/>
              <a:gd name="connsiteX5" fmla="*/ 1849036 w 1849036"/>
              <a:gd name="connsiteY5" fmla="*/ 1440514 h 1441019"/>
              <a:gd name="connsiteX6" fmla="*/ 15796 w 1849036"/>
              <a:gd name="connsiteY6" fmla="*/ 1440514 h 144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9036" h="1441019">
                <a:moveTo>
                  <a:pt x="15796" y="1440514"/>
                </a:moveTo>
                <a:lnTo>
                  <a:pt x="0" y="425548"/>
                </a:lnTo>
                <a:cubicBezTo>
                  <a:pt x="122908" y="203489"/>
                  <a:pt x="229773" y="29554"/>
                  <a:pt x="368723" y="0"/>
                </a:cubicBezTo>
                <a:cubicBezTo>
                  <a:pt x="560379" y="17998"/>
                  <a:pt x="666598" y="345712"/>
                  <a:pt x="780716" y="527149"/>
                </a:cubicBezTo>
                <a:cubicBezTo>
                  <a:pt x="894834" y="708586"/>
                  <a:pt x="923537" y="850194"/>
                  <a:pt x="1048116" y="1046092"/>
                </a:cubicBezTo>
                <a:cubicBezTo>
                  <a:pt x="1294835" y="1286178"/>
                  <a:pt x="1321469" y="1451380"/>
                  <a:pt x="1849036" y="1440514"/>
                </a:cubicBezTo>
                <a:lnTo>
                  <a:pt x="15796" y="1440514"/>
                </a:lnTo>
                <a:close/>
              </a:path>
            </a:pathLst>
          </a:custGeom>
          <a:pattFill prst="dkHorz">
            <a:fgClr>
              <a:schemeClr val="accent6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20">
            <a:extLst>
              <a:ext uri="{FF2B5EF4-FFF2-40B4-BE49-F238E27FC236}">
                <a16:creationId xmlns:a16="http://schemas.microsoft.com/office/drawing/2014/main" id="{7734BC9D-65C1-3D8F-6613-BD194A6E5E85}"/>
              </a:ext>
            </a:extLst>
          </p:cNvPr>
          <p:cNvSpPr/>
          <p:nvPr/>
        </p:nvSpPr>
        <p:spPr>
          <a:xfrm flipH="1">
            <a:off x="5799585" y="3659756"/>
            <a:ext cx="1148585" cy="1018158"/>
          </a:xfrm>
          <a:custGeom>
            <a:avLst/>
            <a:gdLst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28088"/>
              <a:gd name="connsiteX1" fmla="*/ 0 w 1148585"/>
              <a:gd name="connsiteY1" fmla="*/ 0 h 1028088"/>
              <a:gd name="connsiteX2" fmla="*/ 1148585 w 1148585"/>
              <a:gd name="connsiteY2" fmla="*/ 1018158 h 1028088"/>
              <a:gd name="connsiteX3" fmla="*/ 0 w 1148585"/>
              <a:gd name="connsiteY3" fmla="*/ 1018158 h 102808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  <a:gd name="connsiteX0" fmla="*/ 0 w 1148585"/>
              <a:gd name="connsiteY0" fmla="*/ 1018158 h 1018158"/>
              <a:gd name="connsiteX1" fmla="*/ 0 w 1148585"/>
              <a:gd name="connsiteY1" fmla="*/ 0 h 1018158"/>
              <a:gd name="connsiteX2" fmla="*/ 1148585 w 1148585"/>
              <a:gd name="connsiteY2" fmla="*/ 1018158 h 1018158"/>
              <a:gd name="connsiteX3" fmla="*/ 0 w 1148585"/>
              <a:gd name="connsiteY3" fmla="*/ 1018158 h 1018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585" h="1018158">
                <a:moveTo>
                  <a:pt x="0" y="1018158"/>
                </a:moveTo>
                <a:lnTo>
                  <a:pt x="0" y="0"/>
                </a:lnTo>
                <a:cubicBezTo>
                  <a:pt x="420294" y="927595"/>
                  <a:pt x="594608" y="988921"/>
                  <a:pt x="1148585" y="1018158"/>
                </a:cubicBezTo>
                <a:lnTo>
                  <a:pt x="0" y="1018158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8">
            <a:extLst>
              <a:ext uri="{FF2B5EF4-FFF2-40B4-BE49-F238E27FC236}">
                <a16:creationId xmlns:a16="http://schemas.microsoft.com/office/drawing/2014/main" id="{A24F33E7-BE87-2555-29BD-170B947D0F99}"/>
              </a:ext>
            </a:extLst>
          </p:cNvPr>
          <p:cNvSpPr/>
          <p:nvPr/>
        </p:nvSpPr>
        <p:spPr>
          <a:xfrm flipH="1">
            <a:off x="4607305" y="4498041"/>
            <a:ext cx="649470" cy="179874"/>
          </a:xfrm>
          <a:custGeom>
            <a:avLst/>
            <a:gdLst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470" h="179874">
                <a:moveTo>
                  <a:pt x="0" y="179874"/>
                </a:moveTo>
                <a:lnTo>
                  <a:pt x="0" y="0"/>
                </a:lnTo>
                <a:cubicBezTo>
                  <a:pt x="257494" y="182972"/>
                  <a:pt x="412478" y="144519"/>
                  <a:pt x="649470" y="179874"/>
                </a:cubicBezTo>
                <a:lnTo>
                  <a:pt x="0" y="179874"/>
                </a:lnTo>
                <a:close/>
              </a:path>
            </a:pathLst>
          </a:cu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Triangle 8">
            <a:extLst>
              <a:ext uri="{FF2B5EF4-FFF2-40B4-BE49-F238E27FC236}">
                <a16:creationId xmlns:a16="http://schemas.microsoft.com/office/drawing/2014/main" id="{D77C106C-3061-DFB3-70E1-D891FFBF0728}"/>
              </a:ext>
            </a:extLst>
          </p:cNvPr>
          <p:cNvSpPr/>
          <p:nvPr/>
        </p:nvSpPr>
        <p:spPr>
          <a:xfrm>
            <a:off x="6948170" y="4498041"/>
            <a:ext cx="649470" cy="179874"/>
          </a:xfrm>
          <a:custGeom>
            <a:avLst/>
            <a:gdLst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  <a:gd name="connsiteX0" fmla="*/ 0 w 649470"/>
              <a:gd name="connsiteY0" fmla="*/ 179874 h 179874"/>
              <a:gd name="connsiteX1" fmla="*/ 0 w 649470"/>
              <a:gd name="connsiteY1" fmla="*/ 0 h 179874"/>
              <a:gd name="connsiteX2" fmla="*/ 649470 w 649470"/>
              <a:gd name="connsiteY2" fmla="*/ 179874 h 179874"/>
              <a:gd name="connsiteX3" fmla="*/ 0 w 649470"/>
              <a:gd name="connsiteY3" fmla="*/ 179874 h 17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470" h="179874">
                <a:moveTo>
                  <a:pt x="0" y="179874"/>
                </a:moveTo>
                <a:lnTo>
                  <a:pt x="0" y="0"/>
                </a:lnTo>
                <a:cubicBezTo>
                  <a:pt x="257494" y="182972"/>
                  <a:pt x="412478" y="144519"/>
                  <a:pt x="649470" y="179874"/>
                </a:cubicBezTo>
                <a:lnTo>
                  <a:pt x="0" y="179874"/>
                </a:lnTo>
                <a:close/>
              </a:path>
            </a:pathLst>
          </a:cu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97C132-E7CA-AE63-E097-3B87B462BDCC}"/>
              </a:ext>
            </a:extLst>
          </p:cNvPr>
          <p:cNvCxnSpPr/>
          <p:nvPr/>
        </p:nvCxnSpPr>
        <p:spPr>
          <a:xfrm>
            <a:off x="5262122" y="2641600"/>
            <a:ext cx="0" cy="20363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36924-E962-2749-4B9E-FA5AD973DE36}"/>
              </a:ext>
            </a:extLst>
          </p:cNvPr>
          <p:cNvCxnSpPr/>
          <p:nvPr/>
        </p:nvCxnSpPr>
        <p:spPr>
          <a:xfrm>
            <a:off x="6948170" y="2641599"/>
            <a:ext cx="0" cy="20363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F7D7BE-C525-6ACC-4367-C8B678745FDD}"/>
              </a:ext>
            </a:extLst>
          </p:cNvPr>
          <p:cNvCxnSpPr/>
          <p:nvPr/>
        </p:nvCxnSpPr>
        <p:spPr>
          <a:xfrm>
            <a:off x="5256775" y="2734899"/>
            <a:ext cx="169139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FACDD7-80BF-D014-91F3-EB5CDD87458E}"/>
              </a:ext>
            </a:extLst>
          </p:cNvPr>
          <p:cNvSpPr txBox="1"/>
          <p:nvPr/>
        </p:nvSpPr>
        <p:spPr>
          <a:xfrm>
            <a:off x="5569798" y="2457819"/>
            <a:ext cx="1052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Do Not Reject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016D5-840B-F0B8-38FB-B1F0A8697E70}"/>
                  </a:ext>
                </a:extLst>
              </p:cNvPr>
              <p:cNvSpPr txBox="1"/>
              <p:nvPr/>
            </p:nvSpPr>
            <p:spPr>
              <a:xfrm>
                <a:off x="4198486" y="4286141"/>
                <a:ext cx="7362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true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3016D5-840B-F0B8-38FB-B1F0A8697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486" y="4286141"/>
                <a:ext cx="736227" cy="307777"/>
              </a:xfrm>
              <a:prstGeom prst="rect">
                <a:avLst/>
              </a:prstGeom>
              <a:blipFill>
                <a:blip r:embed="rId2"/>
                <a:stretch>
                  <a:fillRect t="-4000" r="-169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542392C-B9FE-098A-3C79-86266D976977}"/>
              </a:ext>
            </a:extLst>
          </p:cNvPr>
          <p:cNvSpPr txBox="1"/>
          <p:nvPr/>
        </p:nvSpPr>
        <p:spPr>
          <a:xfrm>
            <a:off x="4320752" y="2494311"/>
            <a:ext cx="57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22B1A-FD50-E6D8-62DF-83B51A856220}"/>
              </a:ext>
            </a:extLst>
          </p:cNvPr>
          <p:cNvSpPr txBox="1"/>
          <p:nvPr/>
        </p:nvSpPr>
        <p:spPr>
          <a:xfrm>
            <a:off x="7337557" y="2494310"/>
            <a:ext cx="573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Reject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98E204-DEB7-BD8E-0BEC-652BDBD949AD}"/>
              </a:ext>
            </a:extLst>
          </p:cNvPr>
          <p:cNvCxnSpPr/>
          <p:nvPr/>
        </p:nvCxnSpPr>
        <p:spPr>
          <a:xfrm>
            <a:off x="2346251" y="4685002"/>
            <a:ext cx="75278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AE7224-8F90-97E2-B059-2A3A29A12B75}"/>
              </a:ext>
            </a:extLst>
          </p:cNvPr>
          <p:cNvSpPr txBox="1"/>
          <p:nvPr/>
        </p:nvSpPr>
        <p:spPr>
          <a:xfrm>
            <a:off x="2813596" y="467791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454BF9-A275-D51F-6B14-3723A3293ADB}"/>
              </a:ext>
            </a:extLst>
          </p:cNvPr>
          <p:cNvSpPr txBox="1"/>
          <p:nvPr/>
        </p:nvSpPr>
        <p:spPr>
          <a:xfrm>
            <a:off x="3608795" y="467791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FF751F-25C8-CC8C-E8BF-7C596B0ED493}"/>
              </a:ext>
            </a:extLst>
          </p:cNvPr>
          <p:cNvSpPr txBox="1"/>
          <p:nvPr/>
        </p:nvSpPr>
        <p:spPr>
          <a:xfrm>
            <a:off x="4376955" y="4675224"/>
            <a:ext cx="3000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E95193-83D8-9C42-517C-7C709BB09F59}"/>
              </a:ext>
            </a:extLst>
          </p:cNvPr>
          <p:cNvSpPr txBox="1"/>
          <p:nvPr/>
        </p:nvSpPr>
        <p:spPr>
          <a:xfrm>
            <a:off x="5174066" y="4694781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815624-0A9E-5BCF-5610-8520B1E88385}"/>
              </a:ext>
            </a:extLst>
          </p:cNvPr>
          <p:cNvSpPr txBox="1"/>
          <p:nvPr/>
        </p:nvSpPr>
        <p:spPr>
          <a:xfrm>
            <a:off x="5976005" y="46802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4B8E1-3357-11BD-C07D-8A43D540AB28}"/>
              </a:ext>
            </a:extLst>
          </p:cNvPr>
          <p:cNvSpPr txBox="1"/>
          <p:nvPr/>
        </p:nvSpPr>
        <p:spPr>
          <a:xfrm>
            <a:off x="6770269" y="468769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883862-D613-9743-CDBF-E17C89E257F9}"/>
              </a:ext>
            </a:extLst>
          </p:cNvPr>
          <p:cNvSpPr txBox="1"/>
          <p:nvPr/>
        </p:nvSpPr>
        <p:spPr>
          <a:xfrm>
            <a:off x="7564533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078038-3566-34E3-B594-B9ED5CEC0999}"/>
              </a:ext>
            </a:extLst>
          </p:cNvPr>
          <p:cNvSpPr txBox="1"/>
          <p:nvPr/>
        </p:nvSpPr>
        <p:spPr>
          <a:xfrm>
            <a:off x="8356108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63C200-088F-4AFC-0CE3-095094AA2B64}"/>
              </a:ext>
            </a:extLst>
          </p:cNvPr>
          <p:cNvSpPr txBox="1"/>
          <p:nvPr/>
        </p:nvSpPr>
        <p:spPr>
          <a:xfrm>
            <a:off x="9129258" y="46752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9CA4108-CC04-B79D-6D07-257CEF07D8D7}"/>
              </a:ext>
            </a:extLst>
          </p:cNvPr>
          <p:cNvSpPr/>
          <p:nvPr/>
        </p:nvSpPr>
        <p:spPr>
          <a:xfrm>
            <a:off x="4607305" y="3237400"/>
            <a:ext cx="2990335" cy="1440515"/>
          </a:xfrm>
          <a:custGeom>
            <a:avLst/>
            <a:gdLst>
              <a:gd name="connsiteX0" fmla="*/ 0 w 2990335"/>
              <a:gd name="connsiteY0" fmla="*/ 1426393 h 1440515"/>
              <a:gd name="connsiteX1" fmla="*/ 480148 w 2990335"/>
              <a:gd name="connsiteY1" fmla="*/ 1359314 h 1440515"/>
              <a:gd name="connsiteX2" fmla="*/ 815546 w 2990335"/>
              <a:gd name="connsiteY2" fmla="*/ 1045099 h 1440515"/>
              <a:gd name="connsiteX3" fmla="*/ 1076803 w 2990335"/>
              <a:gd name="connsiteY3" fmla="*/ 550829 h 1440515"/>
              <a:gd name="connsiteX4" fmla="*/ 1338060 w 2990335"/>
              <a:gd name="connsiteY4" fmla="*/ 109516 h 1440515"/>
              <a:gd name="connsiteX5" fmla="*/ 1503994 w 2990335"/>
              <a:gd name="connsiteY5" fmla="*/ 70 h 1440515"/>
              <a:gd name="connsiteX6" fmla="*/ 1659336 w 2990335"/>
              <a:gd name="connsiteY6" fmla="*/ 98924 h 1440515"/>
              <a:gd name="connsiteX7" fmla="*/ 1853514 w 2990335"/>
              <a:gd name="connsiteY7" fmla="*/ 416669 h 1440515"/>
              <a:gd name="connsiteX8" fmla="*/ 2111240 w 2990335"/>
              <a:gd name="connsiteY8" fmla="*/ 918001 h 1440515"/>
              <a:gd name="connsiteX9" fmla="*/ 2368967 w 2990335"/>
              <a:gd name="connsiteY9" fmla="*/ 1263990 h 1440515"/>
              <a:gd name="connsiteX10" fmla="*/ 2669059 w 2990335"/>
              <a:gd name="connsiteY10" fmla="*/ 1415802 h 1440515"/>
              <a:gd name="connsiteX11" fmla="*/ 2990335 w 2990335"/>
              <a:gd name="connsiteY11" fmla="*/ 1440515 h 144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0335" h="1440515">
                <a:moveTo>
                  <a:pt x="0" y="1426393"/>
                </a:moveTo>
                <a:cubicBezTo>
                  <a:pt x="172112" y="1424628"/>
                  <a:pt x="344224" y="1422863"/>
                  <a:pt x="480148" y="1359314"/>
                </a:cubicBezTo>
                <a:cubicBezTo>
                  <a:pt x="616072" y="1295765"/>
                  <a:pt x="716104" y="1179846"/>
                  <a:pt x="815546" y="1045099"/>
                </a:cubicBezTo>
                <a:cubicBezTo>
                  <a:pt x="914988" y="910352"/>
                  <a:pt x="989717" y="706759"/>
                  <a:pt x="1076803" y="550829"/>
                </a:cubicBezTo>
                <a:cubicBezTo>
                  <a:pt x="1163889" y="394899"/>
                  <a:pt x="1266862" y="201309"/>
                  <a:pt x="1338060" y="109516"/>
                </a:cubicBezTo>
                <a:cubicBezTo>
                  <a:pt x="1409259" y="17723"/>
                  <a:pt x="1450448" y="1835"/>
                  <a:pt x="1503994" y="70"/>
                </a:cubicBezTo>
                <a:cubicBezTo>
                  <a:pt x="1557540" y="-1695"/>
                  <a:pt x="1601083" y="29491"/>
                  <a:pt x="1659336" y="98924"/>
                </a:cubicBezTo>
                <a:cubicBezTo>
                  <a:pt x="1717589" y="168357"/>
                  <a:pt x="1778197" y="280156"/>
                  <a:pt x="1853514" y="416669"/>
                </a:cubicBezTo>
                <a:cubicBezTo>
                  <a:pt x="1928831" y="553182"/>
                  <a:pt x="2025331" y="776781"/>
                  <a:pt x="2111240" y="918001"/>
                </a:cubicBezTo>
                <a:cubicBezTo>
                  <a:pt x="2197149" y="1059221"/>
                  <a:pt x="2275997" y="1181023"/>
                  <a:pt x="2368967" y="1263990"/>
                </a:cubicBezTo>
                <a:cubicBezTo>
                  <a:pt x="2461937" y="1346957"/>
                  <a:pt x="2565498" y="1386381"/>
                  <a:pt x="2669059" y="1415802"/>
                </a:cubicBezTo>
                <a:cubicBezTo>
                  <a:pt x="2772620" y="1445223"/>
                  <a:pt x="2940908" y="1420509"/>
                  <a:pt x="2990335" y="144051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6154089-B233-CF89-ED57-77BEE214D656}"/>
              </a:ext>
            </a:extLst>
          </p:cNvPr>
          <p:cNvSpPr/>
          <p:nvPr/>
        </p:nvSpPr>
        <p:spPr>
          <a:xfrm>
            <a:off x="5799585" y="3237400"/>
            <a:ext cx="2990335" cy="1440515"/>
          </a:xfrm>
          <a:custGeom>
            <a:avLst/>
            <a:gdLst>
              <a:gd name="connsiteX0" fmla="*/ 0 w 2990335"/>
              <a:gd name="connsiteY0" fmla="*/ 1426393 h 1440515"/>
              <a:gd name="connsiteX1" fmla="*/ 480148 w 2990335"/>
              <a:gd name="connsiteY1" fmla="*/ 1359314 h 1440515"/>
              <a:gd name="connsiteX2" fmla="*/ 815546 w 2990335"/>
              <a:gd name="connsiteY2" fmla="*/ 1045099 h 1440515"/>
              <a:gd name="connsiteX3" fmla="*/ 1076803 w 2990335"/>
              <a:gd name="connsiteY3" fmla="*/ 550829 h 1440515"/>
              <a:gd name="connsiteX4" fmla="*/ 1338060 w 2990335"/>
              <a:gd name="connsiteY4" fmla="*/ 109516 h 1440515"/>
              <a:gd name="connsiteX5" fmla="*/ 1503994 w 2990335"/>
              <a:gd name="connsiteY5" fmla="*/ 70 h 1440515"/>
              <a:gd name="connsiteX6" fmla="*/ 1659336 w 2990335"/>
              <a:gd name="connsiteY6" fmla="*/ 98924 h 1440515"/>
              <a:gd name="connsiteX7" fmla="*/ 1853514 w 2990335"/>
              <a:gd name="connsiteY7" fmla="*/ 416669 h 1440515"/>
              <a:gd name="connsiteX8" fmla="*/ 2111240 w 2990335"/>
              <a:gd name="connsiteY8" fmla="*/ 918001 h 1440515"/>
              <a:gd name="connsiteX9" fmla="*/ 2368967 w 2990335"/>
              <a:gd name="connsiteY9" fmla="*/ 1263990 h 1440515"/>
              <a:gd name="connsiteX10" fmla="*/ 2669059 w 2990335"/>
              <a:gd name="connsiteY10" fmla="*/ 1415802 h 1440515"/>
              <a:gd name="connsiteX11" fmla="*/ 2990335 w 2990335"/>
              <a:gd name="connsiteY11" fmla="*/ 1440515 h 1440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90335" h="1440515">
                <a:moveTo>
                  <a:pt x="0" y="1426393"/>
                </a:moveTo>
                <a:cubicBezTo>
                  <a:pt x="172112" y="1424628"/>
                  <a:pt x="344224" y="1422863"/>
                  <a:pt x="480148" y="1359314"/>
                </a:cubicBezTo>
                <a:cubicBezTo>
                  <a:pt x="616072" y="1295765"/>
                  <a:pt x="716104" y="1179846"/>
                  <a:pt x="815546" y="1045099"/>
                </a:cubicBezTo>
                <a:cubicBezTo>
                  <a:pt x="914988" y="910352"/>
                  <a:pt x="989717" y="706759"/>
                  <a:pt x="1076803" y="550829"/>
                </a:cubicBezTo>
                <a:cubicBezTo>
                  <a:pt x="1163889" y="394899"/>
                  <a:pt x="1266862" y="201309"/>
                  <a:pt x="1338060" y="109516"/>
                </a:cubicBezTo>
                <a:cubicBezTo>
                  <a:pt x="1409259" y="17723"/>
                  <a:pt x="1450448" y="1835"/>
                  <a:pt x="1503994" y="70"/>
                </a:cubicBezTo>
                <a:cubicBezTo>
                  <a:pt x="1557540" y="-1695"/>
                  <a:pt x="1601083" y="29491"/>
                  <a:pt x="1659336" y="98924"/>
                </a:cubicBezTo>
                <a:cubicBezTo>
                  <a:pt x="1717589" y="168357"/>
                  <a:pt x="1778197" y="280156"/>
                  <a:pt x="1853514" y="416669"/>
                </a:cubicBezTo>
                <a:cubicBezTo>
                  <a:pt x="1928831" y="553182"/>
                  <a:pt x="2025331" y="776781"/>
                  <a:pt x="2111240" y="918001"/>
                </a:cubicBezTo>
                <a:cubicBezTo>
                  <a:pt x="2197149" y="1059221"/>
                  <a:pt x="2275997" y="1181023"/>
                  <a:pt x="2368967" y="1263990"/>
                </a:cubicBezTo>
                <a:cubicBezTo>
                  <a:pt x="2461937" y="1346957"/>
                  <a:pt x="2565498" y="1386381"/>
                  <a:pt x="2669059" y="1415802"/>
                </a:cubicBezTo>
                <a:cubicBezTo>
                  <a:pt x="2772620" y="1445223"/>
                  <a:pt x="2940908" y="1420509"/>
                  <a:pt x="2990335" y="14405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536C625-2F51-B4D5-15FC-F924F6678708}"/>
              </a:ext>
            </a:extLst>
          </p:cNvPr>
          <p:cNvSpPr/>
          <p:nvPr/>
        </p:nvSpPr>
        <p:spPr>
          <a:xfrm>
            <a:off x="5039618" y="2878810"/>
            <a:ext cx="446779" cy="1907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69C6D3C-8E77-4460-EA76-9F6E4E95D413}"/>
              </a:ext>
            </a:extLst>
          </p:cNvPr>
          <p:cNvSpPr/>
          <p:nvPr/>
        </p:nvSpPr>
        <p:spPr>
          <a:xfrm>
            <a:off x="6724780" y="2878810"/>
            <a:ext cx="446779" cy="1907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6762BB-FB2A-66AD-2FE6-133543E835ED}"/>
              </a:ext>
            </a:extLst>
          </p:cNvPr>
          <p:cNvSpPr txBox="1"/>
          <p:nvPr/>
        </p:nvSpPr>
        <p:spPr>
          <a:xfrm>
            <a:off x="6716273" y="2830425"/>
            <a:ext cx="56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1.07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323593-9270-706D-04A8-7817AF35F7AE}"/>
              </a:ext>
            </a:extLst>
          </p:cNvPr>
          <p:cNvSpPr txBox="1"/>
          <p:nvPr/>
        </p:nvSpPr>
        <p:spPr>
          <a:xfrm>
            <a:off x="4999215" y="2830425"/>
            <a:ext cx="564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-1.07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0A718-9F54-A06B-E2D4-0E8BD9CEF665}"/>
              </a:ext>
            </a:extLst>
          </p:cNvPr>
          <p:cNvSpPr txBox="1"/>
          <p:nvPr/>
        </p:nvSpPr>
        <p:spPr>
          <a:xfrm>
            <a:off x="3242862" y="636023"/>
            <a:ext cx="226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Sampling distribution under: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D336B3-F1B0-294F-AB59-41543521DBB6}"/>
                  </a:ext>
                </a:extLst>
              </p:cNvPr>
              <p:cNvSpPr txBox="1"/>
              <p:nvPr/>
            </p:nvSpPr>
            <p:spPr>
              <a:xfrm>
                <a:off x="4164259" y="1060269"/>
                <a:ext cx="12119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ED336B3-F1B0-294F-AB59-41543521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59" y="1060269"/>
                <a:ext cx="1211985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3707E9-690C-A90A-9A77-819647E8EA18}"/>
                  </a:ext>
                </a:extLst>
              </p:cNvPr>
              <p:cNvSpPr txBox="1"/>
              <p:nvPr/>
            </p:nvSpPr>
            <p:spPr>
              <a:xfrm>
                <a:off x="4164259" y="1374471"/>
                <a:ext cx="10578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3707E9-690C-A90A-9A77-819647E8E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59" y="1374471"/>
                <a:ext cx="105780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FAC34E-E5B6-449B-BAC6-98A744316CF4}"/>
              </a:ext>
            </a:extLst>
          </p:cNvPr>
          <p:cNvCxnSpPr/>
          <p:nvPr/>
        </p:nvCxnSpPr>
        <p:spPr>
          <a:xfrm>
            <a:off x="3343683" y="1220512"/>
            <a:ext cx="7362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B96BBF-8CE3-7A1F-F0AE-91AA7E0734E2}"/>
              </a:ext>
            </a:extLst>
          </p:cNvPr>
          <p:cNvCxnSpPr/>
          <p:nvPr/>
        </p:nvCxnSpPr>
        <p:spPr>
          <a:xfrm>
            <a:off x="3343683" y="1528360"/>
            <a:ext cx="736285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BC8442-926A-C868-8C1B-EFF85D89F7D9}"/>
                  </a:ext>
                </a:extLst>
              </p:cNvPr>
              <p:cNvSpPr txBox="1"/>
              <p:nvPr/>
            </p:nvSpPr>
            <p:spPr>
              <a:xfrm>
                <a:off x="8332398" y="4264450"/>
                <a:ext cx="7679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 false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BC8442-926A-C868-8C1B-EFF85D89F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398" y="4264450"/>
                <a:ext cx="767967" cy="307777"/>
              </a:xfrm>
              <a:prstGeom prst="rect">
                <a:avLst/>
              </a:prstGeom>
              <a:blipFill>
                <a:blip r:embed="rId5"/>
                <a:stretch>
                  <a:fillRect t="-4167" r="-16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0A6B34-966E-1C7B-7573-22FBDB0252B0}"/>
                  </a:ext>
                </a:extLst>
              </p:cNvPr>
              <p:cNvSpPr txBox="1"/>
              <p:nvPr/>
            </p:nvSpPr>
            <p:spPr>
              <a:xfrm>
                <a:off x="5911592" y="4799655"/>
                <a:ext cx="405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0A6B34-966E-1C7B-7573-22FBDB025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592" y="4799655"/>
                <a:ext cx="40530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711E86-7CCE-A572-ADC1-E51EFA90231E}"/>
                  </a:ext>
                </a:extLst>
              </p:cNvPr>
              <p:cNvSpPr txBox="1"/>
              <p:nvPr/>
            </p:nvSpPr>
            <p:spPr>
              <a:xfrm>
                <a:off x="7120019" y="4768972"/>
                <a:ext cx="348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711E86-7CCE-A572-ADC1-E51EFA902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019" y="4768972"/>
                <a:ext cx="348877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6B329F-D417-E2B2-A17F-8CD870AE59E8}"/>
                  </a:ext>
                </a:extLst>
              </p:cNvPr>
              <p:cNvSpPr txBox="1"/>
              <p:nvPr/>
            </p:nvSpPr>
            <p:spPr>
              <a:xfrm>
                <a:off x="6096000" y="636023"/>
                <a:ext cx="2225161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Errors in significance testing</a:t>
                </a:r>
              </a:p>
              <a:p>
                <a:endParaRPr lang="en-US" sz="140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= P(Type I error) = 5%</a:t>
                </a:r>
              </a:p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>
                    <a:solidFill>
                      <a:schemeClr val="accent5">
                        <a:lumMod val="75000"/>
                      </a:schemeClr>
                    </a:solidFill>
                  </a:rPr>
                  <a:t> = P(Type II error) = 22%</a:t>
                </a:r>
              </a:p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Power = 78%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6B329F-D417-E2B2-A17F-8CD870AE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36023"/>
                <a:ext cx="2225161" cy="1169551"/>
              </a:xfrm>
              <a:prstGeom prst="rect">
                <a:avLst/>
              </a:prstGeom>
              <a:blipFill>
                <a:blip r:embed="rId8"/>
                <a:stretch>
                  <a:fillRect l="-1136" t="-1064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40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36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481</Words>
  <Application>Microsoft Macintosh PowerPoint</Application>
  <PresentationFormat>Widescreen</PresentationFormat>
  <Paragraphs>179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Umberto Noe</dc:creator>
  <cp:lastModifiedBy>Umberto Noe</cp:lastModifiedBy>
  <cp:revision>10</cp:revision>
  <dcterms:created xsi:type="dcterms:W3CDTF">2023-02-12T20:06:17Z</dcterms:created>
  <dcterms:modified xsi:type="dcterms:W3CDTF">2023-02-12T20:53:53Z</dcterms:modified>
</cp:coreProperties>
</file>