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/>
    <p:restoredTop sz="94674"/>
  </p:normalViewPr>
  <p:slideViewPr>
    <p:cSldViewPr snapToGrid="0" snapToObjects="1">
      <p:cViewPr>
        <p:scale>
          <a:sx n="100" d="100"/>
          <a:sy n="100" d="100"/>
        </p:scale>
        <p:origin x="383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F637-D04D-4640-80B1-6CF5165C058B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3FE3-85FD-8446-96DF-AE7E7CF7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BFD2DD-7371-7D4B-8F53-3617CC67611A}"/>
              </a:ext>
            </a:extLst>
          </p:cNvPr>
          <p:cNvSpPr/>
          <p:nvPr/>
        </p:nvSpPr>
        <p:spPr>
          <a:xfrm>
            <a:off x="203200" y="187570"/>
            <a:ext cx="6455508" cy="429846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AB7BF-EBE9-124A-8DAB-EB6D429810B9}"/>
              </a:ext>
            </a:extLst>
          </p:cNvPr>
          <p:cNvSpPr txBox="1"/>
          <p:nvPr/>
        </p:nvSpPr>
        <p:spPr>
          <a:xfrm>
            <a:off x="275688" y="248139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Summary box: Independent two samples t-test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D0B2BE-2C1E-5B43-951C-FB6260191163}"/>
              </a:ext>
            </a:extLst>
          </p:cNvPr>
          <p:cNvSpPr/>
          <p:nvPr/>
        </p:nvSpPr>
        <p:spPr>
          <a:xfrm>
            <a:off x="203200" y="746369"/>
            <a:ext cx="6455508" cy="1191845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D6D80-29A6-874A-A200-D6173EABFDF6}"/>
              </a:ext>
            </a:extLst>
          </p:cNvPr>
          <p:cNvSpPr txBox="1"/>
          <p:nvPr/>
        </p:nvSpPr>
        <p:spPr>
          <a:xfrm>
            <a:off x="275688" y="769815"/>
            <a:ext cx="630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B0543-F710-5640-9041-69799CE3A849}"/>
                  </a:ext>
                </a:extLst>
              </p:cNvPr>
              <p:cNvSpPr txBox="1"/>
              <p:nvPr/>
            </p:nvSpPr>
            <p:spPr>
              <a:xfrm>
                <a:off x="275688" y="1156546"/>
                <a:ext cx="6379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Suppose you wish to test for the significance of the difference between two population means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and, if the difference is significant, you wish to quantify the magnitude of the difference using a confidence interval.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B0543-F710-5640-9041-69799CE3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1156546"/>
                <a:ext cx="6379112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D6B15F-A034-6B47-92A0-2F43AFC58B60}"/>
              </a:ext>
            </a:extLst>
          </p:cNvPr>
          <p:cNvSpPr/>
          <p:nvPr/>
        </p:nvSpPr>
        <p:spPr>
          <a:xfrm>
            <a:off x="199292" y="2067166"/>
            <a:ext cx="6455508" cy="5670855"/>
          </a:xfrm>
          <a:prstGeom prst="roundRect">
            <a:avLst>
              <a:gd name="adj" fmla="val 239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0446F-3D05-C846-BAAF-20E42D991B82}"/>
              </a:ext>
            </a:extLst>
          </p:cNvPr>
          <p:cNvSpPr txBox="1"/>
          <p:nvPr/>
        </p:nvSpPr>
        <p:spPr>
          <a:xfrm>
            <a:off x="271780" y="2090613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Test of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AB73F-B42D-214B-A11E-25E5677AE643}"/>
                  </a:ext>
                </a:extLst>
              </p:cNvPr>
              <p:cNvSpPr txBox="1"/>
              <p:nvPr/>
            </p:nvSpPr>
            <p:spPr>
              <a:xfrm>
                <a:off x="267872" y="2720865"/>
                <a:ext cx="315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AB73F-B42D-214B-A11E-25E5677A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" y="2720865"/>
                <a:ext cx="3153312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6FFE1F-163D-FD4A-AD13-7D1DCCA6DD32}"/>
              </a:ext>
            </a:extLst>
          </p:cNvPr>
          <p:cNvSpPr/>
          <p:nvPr/>
        </p:nvSpPr>
        <p:spPr>
          <a:xfrm>
            <a:off x="195384" y="7894746"/>
            <a:ext cx="6455508" cy="1835740"/>
          </a:xfrm>
          <a:prstGeom prst="roundRect">
            <a:avLst>
              <a:gd name="adj" fmla="val 86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04457-C66D-414F-A86C-7A4CDF0DBB3A}"/>
              </a:ext>
            </a:extLst>
          </p:cNvPr>
          <p:cNvSpPr txBox="1"/>
          <p:nvPr/>
        </p:nvSpPr>
        <p:spPr>
          <a:xfrm>
            <a:off x="267872" y="7980869"/>
            <a:ext cx="630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183AF-2A43-E241-BBF3-452DCFACCE0C}"/>
                  </a:ext>
                </a:extLst>
              </p:cNvPr>
              <p:cNvSpPr txBox="1"/>
              <p:nvPr/>
            </p:nvSpPr>
            <p:spPr>
              <a:xfrm>
                <a:off x="267872" y="8422756"/>
                <a:ext cx="6379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 95% confidence interval for the population difference in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pPr algn="ctr"/>
                <a:r>
                  <a:rPr lang="en-US" sz="1200" b="1" dirty="0"/>
                  <a:t>goes from     </a:t>
                </a:r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sz="1200" dirty="0"/>
                  <a:t>     </a:t>
                </a:r>
                <a:r>
                  <a:rPr lang="en-US" sz="1200" b="1" dirty="0"/>
                  <a:t>to</a:t>
                </a:r>
                <a:r>
                  <a:rPr lang="en-US" sz="120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sz="1200" dirty="0"/>
              </a:p>
              <a:p>
                <a:pPr algn="ctr"/>
                <a:endParaRPr lang="en-US" sz="1200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are the appropriate quantiles of a t-distribution.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7183AF-2A43-E241-BBF3-452DCFAC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" y="8422756"/>
                <a:ext cx="6379112" cy="1015663"/>
              </a:xfrm>
              <a:prstGeom prst="rect">
                <a:avLst/>
              </a:prstGeom>
              <a:blipFill>
                <a:blip r:embed="rId4"/>
                <a:stretch>
                  <a:fillRect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676F55-F6E9-9745-9F79-181BFF5ACEE1}"/>
              </a:ext>
            </a:extLst>
          </p:cNvPr>
          <p:cNvSpPr txBox="1"/>
          <p:nvPr/>
        </p:nvSpPr>
        <p:spPr>
          <a:xfrm>
            <a:off x="267872" y="2457653"/>
            <a:ext cx="301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238D0-EF91-E84F-8534-729F5276C8DC}"/>
                  </a:ext>
                </a:extLst>
              </p:cNvPr>
              <p:cNvSpPr txBox="1"/>
              <p:nvPr/>
            </p:nvSpPr>
            <p:spPr>
              <a:xfrm>
                <a:off x="3421184" y="2701725"/>
                <a:ext cx="3153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   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D238D0-EF91-E84F-8534-729F5276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84" y="2701725"/>
                <a:ext cx="31533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90777DC-E1EB-D24A-927E-132BF4A015BC}"/>
              </a:ext>
            </a:extLst>
          </p:cNvPr>
          <p:cNvSpPr txBox="1"/>
          <p:nvPr/>
        </p:nvSpPr>
        <p:spPr>
          <a:xfrm>
            <a:off x="3421184" y="2438513"/>
            <a:ext cx="3168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ALTERNATIVE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141AC-C1F2-2548-AA07-DD1FAD6291B2}"/>
                  </a:ext>
                </a:extLst>
              </p:cNvPr>
              <p:cNvSpPr txBox="1"/>
              <p:nvPr/>
            </p:nvSpPr>
            <p:spPr>
              <a:xfrm>
                <a:off x="275688" y="3776794"/>
                <a:ext cx="3006774" cy="43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141AC-C1F2-2548-AA07-DD1FAD62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3776794"/>
                <a:ext cx="3006774" cy="433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7EDB498-80E9-3D4F-814A-87EC9731643D}"/>
              </a:ext>
            </a:extLst>
          </p:cNvPr>
          <p:cNvSpPr txBox="1"/>
          <p:nvPr/>
        </p:nvSpPr>
        <p:spPr>
          <a:xfrm>
            <a:off x="275688" y="3442336"/>
            <a:ext cx="312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4F4DC3-B8D1-1448-B1A2-215C604DC524}"/>
                  </a:ext>
                </a:extLst>
              </p:cNvPr>
              <p:cNvSpPr txBox="1"/>
              <p:nvPr/>
            </p:nvSpPr>
            <p:spPr>
              <a:xfrm>
                <a:off x="275688" y="4331758"/>
                <a:ext cx="30067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P-VALUE (Depending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/>
                  <a:t>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4F4DC3-B8D1-1448-B1A2-215C604D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4331758"/>
                <a:ext cx="3006774" cy="276999"/>
              </a:xfrm>
              <a:prstGeom prst="rect">
                <a:avLst/>
              </a:prstGeom>
              <a:blipFill>
                <a:blip r:embed="rId7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EEFC81-81E8-3D4D-944E-13EBD6F4B5D2}"/>
                  </a:ext>
                </a:extLst>
              </p:cNvPr>
              <p:cNvSpPr txBox="1"/>
              <p:nvPr/>
            </p:nvSpPr>
            <p:spPr>
              <a:xfrm>
                <a:off x="267872" y="4632203"/>
                <a:ext cx="3014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228600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 ∗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EEFC81-81E8-3D4D-944E-13EBD6F4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" y="4632203"/>
                <a:ext cx="3014590" cy="646331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E631C75-A39A-4C4A-B152-73F15985434A}"/>
              </a:ext>
            </a:extLst>
          </p:cNvPr>
          <p:cNvSpPr txBox="1"/>
          <p:nvPr/>
        </p:nvSpPr>
        <p:spPr>
          <a:xfrm>
            <a:off x="283504" y="5382998"/>
            <a:ext cx="6298808" cy="2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ERROR AND 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DCC4C8-A6CE-E142-94E5-CEB2989D7F37}"/>
                  </a:ext>
                </a:extLst>
              </p:cNvPr>
              <p:cNvSpPr txBox="1"/>
              <p:nvPr/>
            </p:nvSpPr>
            <p:spPr>
              <a:xfrm>
                <a:off x="275688" y="5767471"/>
                <a:ext cx="631444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Case 1. </a:t>
                </a:r>
                <a:r>
                  <a:rPr lang="en-US" sz="1200" dirty="0"/>
                  <a:t>Population variances unknown and equal.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Degrees of freedom: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200" dirty="0"/>
                  <a:t>    where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DCC4C8-A6CE-E142-94E5-CEB2989D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8" y="5767471"/>
                <a:ext cx="6314440" cy="837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9ADB4-3497-5A4F-A672-414D911A9261}"/>
                  </a:ext>
                </a:extLst>
              </p:cNvPr>
              <p:cNvSpPr txBox="1"/>
              <p:nvPr/>
            </p:nvSpPr>
            <p:spPr>
              <a:xfrm>
                <a:off x="271780" y="6726377"/>
                <a:ext cx="631444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Case 2. </a:t>
                </a:r>
                <a:r>
                  <a:rPr lang="en-US" sz="1200" dirty="0"/>
                  <a:t>Population variances unknown and not equal.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Degrees of freedom: Very difficult, let the R function t.test() calculate them.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F9ADB4-3497-5A4F-A672-414D911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" y="6726377"/>
                <a:ext cx="6314440" cy="837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4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6DD875-8A15-924B-B833-DC4D760BB8EA}"/>
              </a:ext>
            </a:extLst>
          </p:cNvPr>
          <p:cNvGrpSpPr/>
          <p:nvPr/>
        </p:nvGrpSpPr>
        <p:grpSpPr>
          <a:xfrm>
            <a:off x="0" y="0"/>
            <a:ext cx="6858000" cy="10014603"/>
            <a:chOff x="0" y="0"/>
            <a:chExt cx="6858000" cy="100146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B66AAA-E19E-6244-8A8B-2415B5902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53758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341449-6F61-774A-9293-45023F55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75839"/>
              <a:ext cx="6858000" cy="4638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7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240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14</cp:revision>
  <dcterms:created xsi:type="dcterms:W3CDTF">2021-02-23T19:21:35Z</dcterms:created>
  <dcterms:modified xsi:type="dcterms:W3CDTF">2022-02-22T11:20:37Z</dcterms:modified>
</cp:coreProperties>
</file>