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57" r:id="rId8"/>
    <p:sldId id="261" r:id="rId9"/>
    <p:sldId id="263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5C95-80D3-8C48-9940-F47A5A7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9DF6-FA25-FA4C-9E28-C02641F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5486-9B5E-B949-B68A-87825BD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65D4-5F69-E442-81F8-7216EB96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BE3F-E41C-4947-87DE-D1EB835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B59-E648-8C4F-9415-169A634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6E3F-C7E6-3D4A-8848-8CCCEA3F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99E8-1A84-9D4C-B9CE-83290A1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0C59-ACDA-C34A-B6D1-AF104960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DE56-320E-AE48-B95A-6109841E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0F3A6-1D97-3C43-82AD-BC6A8916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6C62-DC8B-4241-9646-159BDD5F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16D2-9140-2548-84A1-422B826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0119-50B5-6943-8C17-544AE24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4843-D6B3-5A44-AB15-B207EB7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87-6A3B-9241-8B4D-5DB2C09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0B6B-99EE-114D-8FCF-769C0854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0A2B-B924-6D4B-98CB-571B6436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5EC-896E-4C47-9A86-3103862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AB69-C0EF-D64F-9B4B-FA9FE28C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0DC2-41CF-5443-95E3-44873E03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5A1F-FB3F-A444-8C14-DF99234C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C39-01A5-CF42-8B37-1005460C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D95C-E392-DC47-96FE-182F4309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A05F-674C-344F-845D-6856380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9FF-0303-E248-9D53-6DE3152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3EA-4AC5-F842-85C2-1EF6ACD0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FCA2-E1EA-5B48-B73D-96B57AB6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AB08-48C8-4A49-8611-E3BDE8F8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90BD-E534-5949-AA90-96E0516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D17B-C8A8-054C-83FE-1E7B64F3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09F7-6623-6B4E-87A1-4FA3BD4D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042-A169-534E-90FD-E18B6773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7BBC-2636-DF42-891E-75D1B28C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C0FD-F159-AA45-94E0-895C35F5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586D-1007-3F45-9796-0919E81D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9CE7-6DA1-394E-8923-D0A59B79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D374B-2D1A-114C-9613-DC5EA34D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1FB39-47F3-4E40-86F1-850CFB9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7D2-2CFA-1146-B3D7-65AD673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F0DE-C11D-9D43-AC6D-487D83A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214E-6C90-DB40-9B30-4133757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0D91-656F-DF45-B052-F641F294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BBD07-9113-B64F-B180-1BACD1D4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6A0AC-0A93-A94E-ACD1-4F0E275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FFA1-C8C4-A64D-8493-A57CECFF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6744-4DEF-AF43-83C5-88466C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EDC9-2332-6D46-B49B-9B2BE7DB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D6DF-A572-7B4B-BAC9-E37D3847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E545-F5ED-1140-A0B3-DACC200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076D-0047-B640-A6E9-FFB7E3B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F5DBD-24AF-8244-80C8-A474D98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776C-0DB2-FF46-9778-0EF9BAC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1DA56-93EE-C54F-888F-81C94BF7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68C09-BFE2-0E43-AD07-E6DE1D37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AF014-ED9D-314C-95EF-27FD8D0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B123-0BDC-7A4E-AA9B-63F2E8D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AE98-85F1-2E42-9F56-A23F6291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C577-1AFB-834A-82A2-5EF0604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4F0B-3B40-8441-814A-CC3237F0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708E-E7BF-854F-B1DD-FC88EE0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5489-659F-0740-A353-EEFBF8838272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BA8F-9660-D04E-95C6-2F203BDA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1B59-9C23-5749-BA76-1BA8A765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19C64-5335-7743-BC2F-B2D98673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1"/>
            <a:ext cx="2960413" cy="35524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019430-85DE-6C4E-A3FE-F825ABA84E9B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0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AC909-DE7D-954A-94BF-1348825AE5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3062630" y="1082247"/>
            <a:ext cx="6266721" cy="434582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D7C4EC-1540-E242-BAAB-0B9C0AB3C69F}"/>
              </a:ext>
            </a:extLst>
          </p:cNvPr>
          <p:cNvCxnSpPr>
            <a:cxnSpLocks/>
          </p:cNvCxnSpPr>
          <p:nvPr/>
        </p:nvCxnSpPr>
        <p:spPr>
          <a:xfrm>
            <a:off x="6214313" y="515007"/>
            <a:ext cx="0" cy="530772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/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3A76B9-8D93-6540-BD36-D75DFCBC3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/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35CECF-5CE7-CF49-9461-275CDA5D2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86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>
            <a:extLst>
              <a:ext uri="{FF2B5EF4-FFF2-40B4-BE49-F238E27FC236}">
                <a16:creationId xmlns:a16="http://schemas.microsoft.com/office/drawing/2014/main" id="{FEF5A030-D20E-EF4E-9A81-2A153CB06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3062630" y="1082247"/>
            <a:ext cx="6266721" cy="4345825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F5BCCAB-3690-2A48-AA41-4C0B87DCDA56}"/>
              </a:ext>
            </a:extLst>
          </p:cNvPr>
          <p:cNvCxnSpPr>
            <a:cxnSpLocks/>
          </p:cNvCxnSpPr>
          <p:nvPr/>
        </p:nvCxnSpPr>
        <p:spPr>
          <a:xfrm>
            <a:off x="6214313" y="515007"/>
            <a:ext cx="0" cy="5307724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58F0ADF-995D-5149-AFE1-9F60A19AFDBE}"/>
                  </a:ext>
                </a:extLst>
              </p:cNvPr>
              <p:cNvSpPr txBox="1"/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58F0ADF-995D-5149-AFE1-9F60A19AF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220" y="5791201"/>
                <a:ext cx="430182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19498C-2EED-AF45-BD54-807D48B6B52C}"/>
                  </a:ext>
                </a:extLst>
              </p:cNvPr>
              <p:cNvSpPr txBox="1"/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A19498C-2EED-AF45-BD54-807D48B6B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21" y="4051738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81FCCC8A-8EEF-F946-A69C-AA31A13EB8E1}"/>
              </a:ext>
            </a:extLst>
          </p:cNvPr>
          <p:cNvGrpSpPr/>
          <p:nvPr/>
        </p:nvGrpSpPr>
        <p:grpSpPr>
          <a:xfrm>
            <a:off x="3220966" y="4589862"/>
            <a:ext cx="2472508" cy="105104"/>
            <a:chOff x="6418402" y="4453387"/>
            <a:chExt cx="2472508" cy="105104"/>
          </a:xfrm>
          <a:solidFill>
            <a:schemeClr val="tx1"/>
          </a:solidFill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C38993F-2553-3040-ACC8-74C3CC58E1F2}"/>
                </a:ext>
              </a:extLst>
            </p:cNvPr>
            <p:cNvSpPr/>
            <p:nvPr/>
          </p:nvSpPr>
          <p:spPr>
            <a:xfrm>
              <a:off x="7594293" y="4453387"/>
              <a:ext cx="99707" cy="105104"/>
            </a:xfrm>
            <a:prstGeom prst="ellipse">
              <a:avLst/>
            </a:prstGeom>
            <a:grpFill/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A25C3F6-405F-3348-8F64-D3E22DEB0FD9}"/>
                </a:ext>
              </a:extLst>
            </p:cNvPr>
            <p:cNvCxnSpPr>
              <a:cxnSpLocks/>
            </p:cNvCxnSpPr>
            <p:nvPr/>
          </p:nvCxnSpPr>
          <p:spPr>
            <a:xfrm>
              <a:off x="6418402" y="4513403"/>
              <a:ext cx="2472508" cy="0"/>
            </a:xfrm>
            <a:prstGeom prst="line">
              <a:avLst/>
            </a:prstGeom>
            <a:grpFill/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0" name="Oval 89">
            <a:extLst>
              <a:ext uri="{FF2B5EF4-FFF2-40B4-BE49-F238E27FC236}">
                <a16:creationId xmlns:a16="http://schemas.microsoft.com/office/drawing/2014/main" id="{0859DE5F-83B7-4F40-A53A-840996D19F01}"/>
              </a:ext>
            </a:extLst>
          </p:cNvPr>
          <p:cNvSpPr/>
          <p:nvPr/>
        </p:nvSpPr>
        <p:spPr>
          <a:xfrm>
            <a:off x="4980696" y="3838642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E512F9-BC64-4249-B973-7E1BA0E04FAC}"/>
              </a:ext>
            </a:extLst>
          </p:cNvPr>
          <p:cNvCxnSpPr>
            <a:cxnSpLocks/>
          </p:cNvCxnSpPr>
          <p:nvPr/>
        </p:nvCxnSpPr>
        <p:spPr>
          <a:xfrm>
            <a:off x="3752193" y="3891194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B097977-195A-A849-92E4-6D05AA5072B9}"/>
              </a:ext>
            </a:extLst>
          </p:cNvPr>
          <p:cNvSpPr/>
          <p:nvPr/>
        </p:nvSpPr>
        <p:spPr>
          <a:xfrm>
            <a:off x="7021479" y="3213119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6377F86-C2C9-D344-9671-CD8672BA2550}"/>
              </a:ext>
            </a:extLst>
          </p:cNvPr>
          <p:cNvCxnSpPr>
            <a:cxnSpLocks/>
          </p:cNvCxnSpPr>
          <p:nvPr/>
        </p:nvCxnSpPr>
        <p:spPr>
          <a:xfrm>
            <a:off x="5845588" y="3273135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274CD0-6DE9-CC4F-B029-DEBA1F1B5754}"/>
              </a:ext>
            </a:extLst>
          </p:cNvPr>
          <p:cNvGrpSpPr/>
          <p:nvPr/>
        </p:nvGrpSpPr>
        <p:grpSpPr>
          <a:xfrm>
            <a:off x="4678396" y="2318713"/>
            <a:ext cx="2472508" cy="105104"/>
            <a:chOff x="4678396" y="2631980"/>
            <a:chExt cx="2472508" cy="105104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A6B5928-117E-6047-BE64-C405B7E6CB46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38732D9-ED2F-B448-B3D3-B35D8D696474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6F5800AC-944F-DB45-99DD-E040DD23145A}"/>
              </a:ext>
            </a:extLst>
          </p:cNvPr>
          <p:cNvSpPr/>
          <p:nvPr/>
        </p:nvSpPr>
        <p:spPr>
          <a:xfrm>
            <a:off x="6461386" y="2051565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F80CEB-B6CE-3B4B-9485-3B023C2F433A}"/>
              </a:ext>
            </a:extLst>
          </p:cNvPr>
          <p:cNvCxnSpPr>
            <a:cxnSpLocks/>
          </p:cNvCxnSpPr>
          <p:nvPr/>
        </p:nvCxnSpPr>
        <p:spPr>
          <a:xfrm>
            <a:off x="5285495" y="2101071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65C0549-F484-2B45-9760-CBDC47D597C9}"/>
              </a:ext>
            </a:extLst>
          </p:cNvPr>
          <p:cNvSpPr/>
          <p:nvPr/>
        </p:nvSpPr>
        <p:spPr>
          <a:xfrm>
            <a:off x="6155298" y="1506164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84C529E-589E-B74A-BA6E-E1D82CF8AA46}"/>
              </a:ext>
            </a:extLst>
          </p:cNvPr>
          <p:cNvCxnSpPr>
            <a:cxnSpLocks/>
          </p:cNvCxnSpPr>
          <p:nvPr/>
        </p:nvCxnSpPr>
        <p:spPr>
          <a:xfrm>
            <a:off x="4926795" y="1558716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8349E05F-C756-0144-BDAD-2F0A9FD3674D}"/>
              </a:ext>
            </a:extLst>
          </p:cNvPr>
          <p:cNvSpPr/>
          <p:nvPr/>
        </p:nvSpPr>
        <p:spPr>
          <a:xfrm>
            <a:off x="5854287" y="3449918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7A2FB80-09B7-784A-BE47-B98008F1D85B}"/>
              </a:ext>
            </a:extLst>
          </p:cNvPr>
          <p:cNvCxnSpPr>
            <a:cxnSpLocks/>
          </p:cNvCxnSpPr>
          <p:nvPr/>
        </p:nvCxnSpPr>
        <p:spPr>
          <a:xfrm>
            <a:off x="4667886" y="3488914"/>
            <a:ext cx="2472508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0D14D17-3ECA-374F-A0DA-42B31E9ECB6D}"/>
              </a:ext>
            </a:extLst>
          </p:cNvPr>
          <p:cNvGrpSpPr/>
          <p:nvPr/>
        </p:nvGrpSpPr>
        <p:grpSpPr>
          <a:xfrm>
            <a:off x="4393306" y="2566664"/>
            <a:ext cx="2472508" cy="105104"/>
            <a:chOff x="4678396" y="2631980"/>
            <a:chExt cx="2472508" cy="10510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D22308D-A9AC-A742-96F1-A1C204EC7E5C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58F8307-50A0-9841-BDD2-0227CF26E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A0BAE87-F5AC-0C41-85E8-FA3104F69DE2}"/>
              </a:ext>
            </a:extLst>
          </p:cNvPr>
          <p:cNvGrpSpPr/>
          <p:nvPr/>
        </p:nvGrpSpPr>
        <p:grpSpPr>
          <a:xfrm>
            <a:off x="5283303" y="2861069"/>
            <a:ext cx="2472508" cy="105104"/>
            <a:chOff x="4678396" y="2631980"/>
            <a:chExt cx="2472508" cy="105104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8227D22-C01B-3C4D-B5A5-1A66EF78A37F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CAFD6C6-2703-8D49-B2FD-D7C030EBF955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C31F56D-A63A-8D46-A55E-01EAFC301E82}"/>
              </a:ext>
            </a:extLst>
          </p:cNvPr>
          <p:cNvGrpSpPr/>
          <p:nvPr/>
        </p:nvGrpSpPr>
        <p:grpSpPr>
          <a:xfrm>
            <a:off x="5272793" y="3572937"/>
            <a:ext cx="2472508" cy="105104"/>
            <a:chOff x="4678396" y="2631980"/>
            <a:chExt cx="2472508" cy="105104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B9D98FC-156F-7743-8CC8-641EE68BED16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3BDFEE7-4CDA-B447-8B8B-677F16A09B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4966987-EDFE-9B4C-A249-5628BF205E52}"/>
              </a:ext>
            </a:extLst>
          </p:cNvPr>
          <p:cNvGrpSpPr/>
          <p:nvPr/>
        </p:nvGrpSpPr>
        <p:grpSpPr>
          <a:xfrm>
            <a:off x="5858607" y="4100162"/>
            <a:ext cx="2472508" cy="105104"/>
            <a:chOff x="4678396" y="2631980"/>
            <a:chExt cx="2472508" cy="105104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7BAFFF2-6F45-9247-8A54-44E2967B444C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8959873-46BE-F640-9BBF-D31AA2BA7B8C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E7922A7-726C-E946-A996-F0E33E30A627}"/>
              </a:ext>
            </a:extLst>
          </p:cNvPr>
          <p:cNvGrpSpPr/>
          <p:nvPr/>
        </p:nvGrpSpPr>
        <p:grpSpPr>
          <a:xfrm>
            <a:off x="4393306" y="4289799"/>
            <a:ext cx="2472508" cy="105104"/>
            <a:chOff x="4678396" y="2631980"/>
            <a:chExt cx="2472508" cy="105104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B1B5D6F9-4835-0347-990A-1C8EAFEF4504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002CF0A-ADB1-BD49-BDAE-1703CF1FF16B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B7D6D9D-7801-9F41-A756-2C10A9E8CFF3}"/>
              </a:ext>
            </a:extLst>
          </p:cNvPr>
          <p:cNvGrpSpPr/>
          <p:nvPr/>
        </p:nvGrpSpPr>
        <p:grpSpPr>
          <a:xfrm>
            <a:off x="5564096" y="4677843"/>
            <a:ext cx="2472508" cy="105104"/>
            <a:chOff x="4678396" y="2631980"/>
            <a:chExt cx="2472508" cy="105104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B601DAB-04E9-8A4B-85AE-938C6C86E06B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8AE1599-0164-D544-B4A7-7FD5FD4FCB71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4AF40CA-0A1E-AB4B-ADF6-EA08B3877063}"/>
              </a:ext>
            </a:extLst>
          </p:cNvPr>
          <p:cNvGrpSpPr/>
          <p:nvPr/>
        </p:nvGrpSpPr>
        <p:grpSpPr>
          <a:xfrm>
            <a:off x="4673709" y="4387635"/>
            <a:ext cx="2472508" cy="105104"/>
            <a:chOff x="4678396" y="2631980"/>
            <a:chExt cx="2472508" cy="105104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BB17F155-0D96-9A42-A99E-CE663EAF23AF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0B64C95-AA92-C849-9C90-DB208B98B29C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91D0E88-766E-884C-8E72-1DF564A27768}"/>
              </a:ext>
            </a:extLst>
          </p:cNvPr>
          <p:cNvGrpSpPr/>
          <p:nvPr/>
        </p:nvGrpSpPr>
        <p:grpSpPr>
          <a:xfrm>
            <a:off x="6147473" y="4495164"/>
            <a:ext cx="2472508" cy="105104"/>
            <a:chOff x="4678396" y="2631980"/>
            <a:chExt cx="2472508" cy="105104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23A63DC2-E57D-2B4B-9858-BF7ADCAAC8F9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10F5B05-7EF7-6240-94A5-B0E1BC4A92AC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7983F74-7B5C-4247-8FAB-2711CBF7F082}"/>
              </a:ext>
            </a:extLst>
          </p:cNvPr>
          <p:cNvGrpSpPr/>
          <p:nvPr/>
        </p:nvGrpSpPr>
        <p:grpSpPr>
          <a:xfrm>
            <a:off x="4382796" y="3978615"/>
            <a:ext cx="2472508" cy="105104"/>
            <a:chOff x="4678396" y="2631980"/>
            <a:chExt cx="2472508" cy="105104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68193EA-1031-6642-8DFB-608AB064011A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3328A0A-B5E0-DA4C-91CE-764892C0EF4E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4CBE1D6-FA28-D848-AC39-8E7B3DDFC767}"/>
              </a:ext>
            </a:extLst>
          </p:cNvPr>
          <p:cNvGrpSpPr/>
          <p:nvPr/>
        </p:nvGrpSpPr>
        <p:grpSpPr>
          <a:xfrm>
            <a:off x="4673709" y="3044436"/>
            <a:ext cx="2472508" cy="105104"/>
            <a:chOff x="4678396" y="2631980"/>
            <a:chExt cx="2472508" cy="105104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170177A-4448-0E4F-B24D-52B495FE5FC8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A349E-EE79-7349-866A-CB09FABEA1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D3D47AF-80B7-7D49-AFC0-C9233B717F39}"/>
              </a:ext>
            </a:extLst>
          </p:cNvPr>
          <p:cNvGrpSpPr/>
          <p:nvPr/>
        </p:nvGrpSpPr>
        <p:grpSpPr>
          <a:xfrm>
            <a:off x="4382796" y="3273693"/>
            <a:ext cx="2472508" cy="105104"/>
            <a:chOff x="4678396" y="2631980"/>
            <a:chExt cx="2472508" cy="105104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7218AB6-AC37-814B-A41E-4565100AA189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3FD2B0-8C5A-9542-87EC-0E7E4A9F196D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E466DF4-AD7D-794F-9D89-82F85B75A3CB}"/>
              </a:ext>
            </a:extLst>
          </p:cNvPr>
          <p:cNvGrpSpPr/>
          <p:nvPr/>
        </p:nvGrpSpPr>
        <p:grpSpPr>
          <a:xfrm>
            <a:off x="4669698" y="2130294"/>
            <a:ext cx="2472508" cy="105104"/>
            <a:chOff x="4678396" y="2631980"/>
            <a:chExt cx="2472508" cy="105104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2099C6A9-04C9-A149-922B-839005E98B0A}"/>
                </a:ext>
              </a:extLst>
            </p:cNvPr>
            <p:cNvSpPr/>
            <p:nvPr/>
          </p:nvSpPr>
          <p:spPr>
            <a:xfrm>
              <a:off x="5854287" y="2631980"/>
              <a:ext cx="99707" cy="10510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D9F6620-F1B9-1D4B-8086-865EFC4B6BCF}"/>
                </a:ext>
              </a:extLst>
            </p:cNvPr>
            <p:cNvCxnSpPr>
              <a:cxnSpLocks/>
            </p:cNvCxnSpPr>
            <p:nvPr/>
          </p:nvCxnSpPr>
          <p:spPr>
            <a:xfrm>
              <a:off x="4678396" y="2691996"/>
              <a:ext cx="2472508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9" name="Oval 138">
            <a:extLst>
              <a:ext uri="{FF2B5EF4-FFF2-40B4-BE49-F238E27FC236}">
                <a16:creationId xmlns:a16="http://schemas.microsoft.com/office/drawing/2014/main" id="{5DA95B77-A042-E74F-A66C-7AB9E7B566CB}"/>
              </a:ext>
            </a:extLst>
          </p:cNvPr>
          <p:cNvSpPr/>
          <p:nvPr/>
        </p:nvSpPr>
        <p:spPr>
          <a:xfrm>
            <a:off x="5845025" y="3665883"/>
            <a:ext cx="99707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9C0F123-342E-9045-8933-FDB1939F8202}"/>
              </a:ext>
            </a:extLst>
          </p:cNvPr>
          <p:cNvCxnSpPr>
            <a:cxnSpLocks/>
          </p:cNvCxnSpPr>
          <p:nvPr/>
        </p:nvCxnSpPr>
        <p:spPr>
          <a:xfrm>
            <a:off x="4606012" y="3728945"/>
            <a:ext cx="2575035" cy="0"/>
          </a:xfrm>
          <a:prstGeom prst="line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62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9DF0A-8FC0-204F-8FE4-A5F78357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654BBCC-9114-CA44-A93F-5F034CC73491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16555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3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BAD58-52C3-064D-9800-A8704788E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85" y="567143"/>
            <a:ext cx="3008036" cy="3609643"/>
          </a:xfrm>
          <a:prstGeom prst="rect">
            <a:avLst/>
          </a:prstGeom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F004997B-3133-7247-B951-A1BD2E2C4022}"/>
              </a:ext>
            </a:extLst>
          </p:cNvPr>
          <p:cNvSpPr/>
          <p:nvPr/>
        </p:nvSpPr>
        <p:spPr>
          <a:xfrm>
            <a:off x="9661336" y="3188865"/>
            <a:ext cx="296703" cy="391062"/>
          </a:xfrm>
          <a:prstGeom prst="leftRightArrow">
            <a:avLst>
              <a:gd name="adj1" fmla="val 50000"/>
              <a:gd name="adj2" fmla="val 3155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2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96F794-1EAE-9944-BD58-77DA4B351202}"/>
              </a:ext>
            </a:extLst>
          </p:cNvPr>
          <p:cNvCxnSpPr>
            <a:cxnSpLocks/>
          </p:cNvCxnSpPr>
          <p:nvPr/>
        </p:nvCxnSpPr>
        <p:spPr>
          <a:xfrm>
            <a:off x="748265" y="399393"/>
            <a:ext cx="3754116" cy="2281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9AE46-0E53-4B44-97D3-86AE01BD9149}"/>
              </a:ext>
            </a:extLst>
          </p:cNvPr>
          <p:cNvCxnSpPr>
            <a:cxnSpLocks/>
          </p:cNvCxnSpPr>
          <p:nvPr/>
        </p:nvCxnSpPr>
        <p:spPr>
          <a:xfrm flipV="1">
            <a:off x="748265" y="516085"/>
            <a:ext cx="3844756" cy="22818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803E5FF9-DDC4-1844-8929-3DC33E046A74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4B312A-ABFC-5148-8E43-8C5D00C59EB2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E458F-10B8-D24D-92DC-C7F4290CCBC9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6C4396-75EC-9842-91E8-60FBA21915BD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210381-1FBE-8C43-8395-189C3AAE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0A63722-2479-5D4A-9485-E01A9D818B20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649D64-03B4-344D-914C-D0B746A7B53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4A7D965-1C2E-704F-B5B3-E43523A303FC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D5CF9-F31B-C54F-810D-6F250B37771E}"/>
              </a:ext>
            </a:extLst>
          </p:cNvPr>
          <p:cNvSpPr txBox="1"/>
          <p:nvPr/>
        </p:nvSpPr>
        <p:spPr>
          <a:xfrm>
            <a:off x="8111444" y="1155583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5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blipFill>
                <a:blip r:embed="rId2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21183" y="803692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9">
            <a:extLst>
              <a:ext uri="{FF2B5EF4-FFF2-40B4-BE49-F238E27FC236}">
                <a16:creationId xmlns:a16="http://schemas.microsoft.com/office/drawing/2014/main" id="{247CFD51-955C-7C4D-97AB-5652DE0040FD}"/>
              </a:ext>
            </a:extLst>
          </p:cNvPr>
          <p:cNvCxnSpPr>
            <a:cxnSpLocks/>
          </p:cNvCxnSpPr>
          <p:nvPr/>
        </p:nvCxnSpPr>
        <p:spPr>
          <a:xfrm>
            <a:off x="2627345" y="2604475"/>
            <a:ext cx="0" cy="16936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Graphic 6" descr="Puzzle">
            <a:extLst>
              <a:ext uri="{FF2B5EF4-FFF2-40B4-BE49-F238E27FC236}">
                <a16:creationId xmlns:a16="http://schemas.microsoft.com/office/drawing/2014/main" id="{674A0750-8A4C-9B43-9A80-5A289B34EE4E}"/>
              </a:ext>
            </a:extLst>
          </p:cNvPr>
          <p:cNvSpPr/>
          <p:nvPr/>
        </p:nvSpPr>
        <p:spPr>
          <a:xfrm rot="8100000">
            <a:off x="1942445" y="4632057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8000">
                <a:schemeClr val="accent2"/>
              </a:gs>
              <a:gs pos="66000">
                <a:schemeClr val="accent4"/>
              </a:gs>
              <a:gs pos="47000">
                <a:schemeClr val="accent6"/>
              </a:gs>
              <a:gs pos="15000">
                <a:srgbClr val="7030A0"/>
              </a:gs>
              <a:gs pos="30000">
                <a:srgbClr val="0070C0"/>
              </a:gs>
              <a:gs pos="91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/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Bootstrap 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blipFill>
                <a:blip r:embed="rId3"/>
                <a:stretch>
                  <a:fillRect l="-5785" t="-4211" r="-49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F1767F-65A6-C548-AD4A-F6874A77FBC9}"/>
              </a:ext>
            </a:extLst>
          </p:cNvPr>
          <p:cNvSpPr txBox="1"/>
          <p:nvPr/>
        </p:nvSpPr>
        <p:spPr>
          <a:xfrm>
            <a:off x="5887033" y="5578159"/>
            <a:ext cx="4069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</a:t>
            </a:r>
            <a:r>
              <a:rPr lang="en-US" sz="2400" b="1" dirty="0"/>
              <a:t>bootstrap statistic</a:t>
            </a:r>
            <a:r>
              <a:rPr lang="en-US" sz="2400" dirty="0"/>
              <a:t>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86DB0-66CB-A54F-9317-8BDB1568DF49}"/>
              </a:ext>
            </a:extLst>
          </p:cNvPr>
          <p:cNvSpPr txBox="1"/>
          <p:nvPr/>
        </p:nvSpPr>
        <p:spPr>
          <a:xfrm>
            <a:off x="1019411" y="3032938"/>
            <a:ext cx="319484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Sample WITH REPLACEMENT</a:t>
            </a:r>
          </a:p>
          <a:p>
            <a:pPr algn="ctr"/>
            <a:r>
              <a:rPr lang="en-US" sz="2000" dirty="0"/>
              <a:t>using the same sample size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E080FE4-A2F5-EA4E-865A-3454A4B839DA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18FDF-6896-A747-B8DB-4C3F8F72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45" y="658712"/>
            <a:ext cx="2931728" cy="351807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F430C-8CA9-9845-BA39-57664DA5D3E1}"/>
              </a:ext>
            </a:extLst>
          </p:cNvPr>
          <p:cNvCxnSpPr>
            <a:cxnSpLocks/>
          </p:cNvCxnSpPr>
          <p:nvPr/>
        </p:nvCxnSpPr>
        <p:spPr>
          <a:xfrm flipV="1">
            <a:off x="7689620" y="3520966"/>
            <a:ext cx="1086518" cy="17804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13FB74-1037-3243-B577-F439F5F4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25" y="681183"/>
            <a:ext cx="9612471" cy="5767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AFFF5-BCF2-3349-B3D2-8D10583EDAC6}"/>
              </a:ext>
            </a:extLst>
          </p:cNvPr>
          <p:cNvSpPr txBox="1"/>
          <p:nvPr/>
        </p:nvSpPr>
        <p:spPr>
          <a:xfrm>
            <a:off x="5015193" y="2125263"/>
            <a:ext cx="21616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approximates</a:t>
            </a:r>
            <a:r>
              <a:rPr lang="en-US" sz="2400" dirty="0"/>
              <a:t> the unknown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5235D-CA70-1B4F-BC92-3280A466EFDE}"/>
              </a:ext>
            </a:extLst>
          </p:cNvPr>
          <p:cNvSpPr/>
          <p:nvPr/>
        </p:nvSpPr>
        <p:spPr>
          <a:xfrm>
            <a:off x="8486622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5AEFF-D717-5940-9D51-AB95857CBBA7}"/>
              </a:ext>
            </a:extLst>
          </p:cNvPr>
          <p:cNvCxnSpPr>
            <a:cxnSpLocks/>
          </p:cNvCxnSpPr>
          <p:nvPr/>
        </p:nvCxnSpPr>
        <p:spPr>
          <a:xfrm>
            <a:off x="8486622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6FDE6A-DAE3-0746-B52F-C56AA53DB9B8}"/>
              </a:ext>
            </a:extLst>
          </p:cNvPr>
          <p:cNvSpPr txBox="1"/>
          <p:nvPr/>
        </p:nvSpPr>
        <p:spPr>
          <a:xfrm>
            <a:off x="8486622" y="440034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7F8B0-671C-B449-88DE-58C10385D007}"/>
              </a:ext>
            </a:extLst>
          </p:cNvPr>
          <p:cNvSpPr/>
          <p:nvPr/>
        </p:nvSpPr>
        <p:spPr>
          <a:xfrm>
            <a:off x="3730089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86871-D672-3546-B85E-D5A0024F9808}"/>
              </a:ext>
            </a:extLst>
          </p:cNvPr>
          <p:cNvCxnSpPr>
            <a:cxnSpLocks/>
          </p:cNvCxnSpPr>
          <p:nvPr/>
        </p:nvCxnSpPr>
        <p:spPr>
          <a:xfrm>
            <a:off x="3730089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7FD795-4810-5E4B-A364-88F611D84B16}"/>
              </a:ext>
            </a:extLst>
          </p:cNvPr>
          <p:cNvSpPr txBox="1"/>
          <p:nvPr/>
        </p:nvSpPr>
        <p:spPr>
          <a:xfrm>
            <a:off x="3730089" y="4400340"/>
            <a:ext cx="176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Bootstrap SE</a:t>
            </a:r>
          </a:p>
        </p:txBody>
      </p:sp>
    </p:spTree>
    <p:extLst>
      <p:ext uri="{BB962C8B-B14F-4D97-AF65-F5344CB8AC3E}">
        <p14:creationId xmlns:p14="http://schemas.microsoft.com/office/powerpoint/2010/main" val="155576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9D6E5-43E1-6840-ABA9-231AAD044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4794139" y="291416"/>
            <a:ext cx="3756738" cy="2605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6E924-497C-9140-B8C9-2E6FA64C8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4" r="4779" b="58198"/>
          <a:stretch/>
        </p:blipFill>
        <p:spPr>
          <a:xfrm>
            <a:off x="1624771" y="2977978"/>
            <a:ext cx="4337223" cy="286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25DAF-0180-8B4C-BD63-5DB22ECF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5" t="50000" r="30001" b="8198"/>
          <a:stretch/>
        </p:blipFill>
        <p:spPr>
          <a:xfrm>
            <a:off x="6759146" y="3429000"/>
            <a:ext cx="4147753" cy="28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E49A9A-D504-874E-AAEE-4629B9EE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6" y="991571"/>
            <a:ext cx="9398825" cy="48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2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704B1-B073-004C-B71B-6C184A3F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7" y="1039020"/>
            <a:ext cx="8252366" cy="4961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588FF-BB5F-064C-B8D1-A4AB842B88F8}"/>
              </a:ext>
            </a:extLst>
          </p:cNvPr>
          <p:cNvSpPr txBox="1"/>
          <p:nvPr/>
        </p:nvSpPr>
        <p:spPr>
          <a:xfrm>
            <a:off x="2060027" y="2144110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Original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2B7A-962F-2545-BDCD-722A70AAC208}"/>
              </a:ext>
            </a:extLst>
          </p:cNvPr>
          <p:cNvSpPr txBox="1"/>
          <p:nvPr/>
        </p:nvSpPr>
        <p:spPr>
          <a:xfrm>
            <a:off x="5092262" y="626602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Many copies of the original sample</a:t>
            </a:r>
          </a:p>
        </p:txBody>
      </p:sp>
    </p:spTree>
    <p:extLst>
      <p:ext uri="{BB962C8B-B14F-4D97-AF65-F5344CB8AC3E}">
        <p14:creationId xmlns:p14="http://schemas.microsoft.com/office/powerpoint/2010/main" val="26972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140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Umberto Noe</cp:lastModifiedBy>
  <cp:revision>39</cp:revision>
  <dcterms:created xsi:type="dcterms:W3CDTF">2022-01-07T12:43:09Z</dcterms:created>
  <dcterms:modified xsi:type="dcterms:W3CDTF">2025-01-10T17:03:30Z</dcterms:modified>
</cp:coreProperties>
</file>