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8"/>
    <p:restoredTop sz="94778"/>
  </p:normalViewPr>
  <p:slideViewPr>
    <p:cSldViewPr snapToGrid="0" snapToObjects="1">
      <p:cViewPr varScale="1">
        <p:scale>
          <a:sx n="115" d="100"/>
          <a:sy n="115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6111-BF3B-BC45-BA6E-67E5DA804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1B8F2-BF16-4B4D-9A29-6A638D67B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7C5D-12A7-E04B-91AE-6AD054C9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A52D-B6D6-544D-8BFB-81BC65E1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FED9-FE2D-1245-B82A-9DF8EB29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A05C-6992-1648-BE47-4118662C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3E488-362E-5749-9097-FB025AAD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6754-F452-6D46-8793-D960EC9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E6A0-E1E8-854F-8D97-4BF69901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89A5-10AE-9F49-8442-85D3C87B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22C69-954B-9A42-B97D-B2C6DA62A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1E32-1B06-5A45-A3DF-E59D3FDEF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66A3-257A-0046-B6C4-7740AFC5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56A7-ADB0-614D-AE8E-D92C9E12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85D8-8882-2946-94B2-84A7092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5084-010D-D545-B1AA-2701288B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0522-0F5C-8F4B-BEAB-B940989F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9233-AD3C-8748-A5CF-D3A7CEA4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7F35-4B89-FD4B-9E48-36E4D25E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51D0-61BE-E742-B9FA-CA1B1543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A023-C1CF-D742-BF2D-9C7258D6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3677-A010-C446-ABDB-4F51260A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ED3C-9769-1B4F-A0A8-B42B02AD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898C-129D-894E-A8F5-AFD77D0A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BF14-BAC4-3A44-A26A-9E3C312B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A468-491A-B340-8A5D-12569BD7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B2A-0FA4-0940-93F0-288A00100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95B8-725B-BA47-A54C-4F8613C0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5EE9-37FE-AD4F-A07C-C6F3CA86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7EA2A-A74C-4F4E-BCAB-C665E642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700BC-8480-C448-ACB8-CCB5A051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D6D-0708-E144-8549-28A05065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3491-21C4-C043-AB6E-27136BE1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20427-94AA-AE44-B273-719F1A195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2EB3C-9F5C-CA4E-9767-D77782B7C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6A24A-23FB-E243-A6F6-DE16066B9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F3B9D-D79D-A54E-AED6-521C8814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52CD7-3910-7144-A95E-A5C72DA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C1A55-4462-7C42-B755-268E738B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02D-B5E4-DE43-B1A8-B77EE58D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E7059-87F6-984C-8CF4-2D746D2E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EB7A9-AA75-7345-82C1-39AE62B2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9F72F-B51B-CC4C-A15B-91AB035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93DDC-BD6E-D542-B5A9-1D74ED2D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E6E6-3B66-7B45-AF0D-3706F155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ACB8-B02A-2740-ADC7-5BC6247A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FC2E-4416-7248-94DE-C7728084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BE4E-4271-A949-B467-26BF7E42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16F6-BD03-0545-AB16-E62EAF0C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152A-EE90-A945-BED9-6BC006C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2649-BA4E-B04C-B736-89B53262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D4B5A-F7F4-674D-95E9-CC764143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2C82-4AED-4A4E-AE97-FE8211FA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47547-6DE6-1D41-B4E2-0B7A4C12E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1114-2449-E548-B7B9-C618E5901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969F-8F8B-514E-81D9-C2AF5F55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D314-9A9E-2448-9D6C-0A03E65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52B6-840C-744F-B447-8A1E9A71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AD3E1-22D5-9144-8DA9-9870CD5F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59EA-C5EF-8442-850F-A848A5F6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1A2F-7AA1-AF45-BEF5-1E25F7693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7FD3-5D90-5D4B-9089-88DF3B8FE342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9E1B-D2BD-BC44-884B-680880C7B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5C57-DEE9-5B4E-8205-23EB9D84F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E5475C-5AF7-EC44-8365-086CCD6C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14839"/>
              </p:ext>
            </p:extLst>
          </p:nvPr>
        </p:nvGraphicFramePr>
        <p:xfrm>
          <a:off x="1818526" y="528776"/>
          <a:ext cx="732375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995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Defendant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Court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58F2C6-DF05-5D43-81F6-3ED6514B3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72624"/>
              </p:ext>
            </p:extLst>
          </p:nvPr>
        </p:nvGraphicFramePr>
        <p:xfrm>
          <a:off x="1818526" y="2530525"/>
          <a:ext cx="73237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350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Defendant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Court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Worse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E56D6A-1BC3-A840-80C4-06D87E2C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50379"/>
              </p:ext>
            </p:extLst>
          </p:nvPr>
        </p:nvGraphicFramePr>
        <p:xfrm>
          <a:off x="1818526" y="4347338"/>
          <a:ext cx="73237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625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3712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3712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3712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dirty="0"/>
                        <a:t>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Your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Do not reject H</a:t>
                      </a:r>
                      <a:r>
                        <a:rPr lang="en-US" b="1" i="1" baseline="-250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Type II 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Reject H</a:t>
                      </a:r>
                      <a:r>
                        <a:rPr lang="en-US" b="1" i="1" baseline="-250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 I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4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F8387-EA8F-BB4C-82A0-2EB3ED78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F79434-38E9-E74A-AA39-2CC291ACC252}"/>
              </a:ext>
            </a:extLst>
          </p:cNvPr>
          <p:cNvSpPr txBox="1"/>
          <p:nvPr/>
        </p:nvSpPr>
        <p:spPr>
          <a:xfrm>
            <a:off x="10855569" y="17584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N=60=2*30</a:t>
            </a:r>
          </a:p>
        </p:txBody>
      </p:sp>
    </p:spTree>
    <p:extLst>
      <p:ext uri="{BB962C8B-B14F-4D97-AF65-F5344CB8AC3E}">
        <p14:creationId xmlns:p14="http://schemas.microsoft.com/office/powerpoint/2010/main" val="200954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D5700-624E-8341-A7CC-09A035E1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1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21BC7-3C39-4E45-8050-D8BE6334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D5700-624E-8341-A7CC-09A035E1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706B0A-138D-EB48-87F1-5191C119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7395A3-89CA-214F-A71D-4151856D65A6}"/>
              </a:ext>
            </a:extLst>
          </p:cNvPr>
          <p:cNvSpPr txBox="1"/>
          <p:nvPr/>
        </p:nvSpPr>
        <p:spPr>
          <a:xfrm>
            <a:off x="10234247" y="15239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Sigma = 3 * 2 = 6</a:t>
            </a:r>
          </a:p>
        </p:txBody>
      </p:sp>
    </p:spTree>
    <p:extLst>
      <p:ext uri="{BB962C8B-B14F-4D97-AF65-F5344CB8AC3E}">
        <p14:creationId xmlns:p14="http://schemas.microsoft.com/office/powerpoint/2010/main" val="65159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F7BB95-F57F-284F-AD80-B4F313A4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BD3C4-9E55-A142-BABE-2C1BE3A131B5}"/>
              </a:ext>
            </a:extLst>
          </p:cNvPr>
          <p:cNvSpPr txBox="1"/>
          <p:nvPr/>
        </p:nvSpPr>
        <p:spPr>
          <a:xfrm>
            <a:off x="10492154" y="58615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Sigma = 3/2 = 1.5</a:t>
            </a:r>
          </a:p>
        </p:txBody>
      </p:sp>
    </p:spTree>
    <p:extLst>
      <p:ext uri="{BB962C8B-B14F-4D97-AF65-F5344CB8AC3E}">
        <p14:creationId xmlns:p14="http://schemas.microsoft.com/office/powerpoint/2010/main" val="136967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2BF81-4480-3343-A05E-431EBE60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9602C-FF15-16EB-908D-83186C49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BA08DA-C69E-2B87-3EE3-9E923721F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99917"/>
              </p:ext>
            </p:extLst>
          </p:nvPr>
        </p:nvGraphicFramePr>
        <p:xfrm>
          <a:off x="1818526" y="2530525"/>
          <a:ext cx="73237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350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Defendant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Court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Type II 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 I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3190462-AED6-85B0-C16D-2D2D7B6A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6" y="4410700"/>
            <a:ext cx="7772400" cy="18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esaw with solid fill">
            <a:extLst>
              <a:ext uri="{FF2B5EF4-FFF2-40B4-BE49-F238E27FC236}">
                <a16:creationId xmlns:a16="http://schemas.microsoft.com/office/drawing/2014/main" id="{4C42399F-881F-1296-B174-34E19999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515" y="2019334"/>
            <a:ext cx="3113314" cy="3113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9A46E8-2EF4-3458-043B-DEC9FB764321}"/>
                  </a:ext>
                </a:extLst>
              </p:cNvPr>
              <p:cNvSpPr txBox="1"/>
              <p:nvPr/>
            </p:nvSpPr>
            <p:spPr>
              <a:xfrm>
                <a:off x="2596571" y="3037382"/>
                <a:ext cx="383888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3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9A46E8-2EF4-3458-043B-DEC9FB76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571" y="3037382"/>
                <a:ext cx="383888" cy="538609"/>
              </a:xfrm>
              <a:prstGeom prst="rect">
                <a:avLst/>
              </a:prstGeom>
              <a:blipFill>
                <a:blip r:embed="rId4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137F0F-73F6-5CFB-42C8-58E706999215}"/>
                  </a:ext>
                </a:extLst>
              </p:cNvPr>
              <p:cNvSpPr txBox="1"/>
              <p:nvPr/>
            </p:nvSpPr>
            <p:spPr>
              <a:xfrm>
                <a:off x="5417361" y="2275381"/>
                <a:ext cx="38709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3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137F0F-73F6-5CFB-42C8-58E706999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361" y="2275381"/>
                <a:ext cx="387093" cy="538609"/>
              </a:xfrm>
              <a:prstGeom prst="rect">
                <a:avLst/>
              </a:prstGeom>
              <a:blipFill>
                <a:blip r:embed="rId5"/>
                <a:stretch>
                  <a:fillRect l="-38710" r="-35484" b="-30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Seesaw with solid fill">
            <a:extLst>
              <a:ext uri="{FF2B5EF4-FFF2-40B4-BE49-F238E27FC236}">
                <a16:creationId xmlns:a16="http://schemas.microsoft.com/office/drawing/2014/main" id="{7C7EB1D0-D3A9-9D52-8ADF-8E4015FA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846828" y="1989208"/>
            <a:ext cx="3113314" cy="3113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1EA130-B5C5-5255-8D46-FD37DC961C8A}"/>
                  </a:ext>
                </a:extLst>
              </p:cNvPr>
              <p:cNvSpPr txBox="1"/>
              <p:nvPr/>
            </p:nvSpPr>
            <p:spPr>
              <a:xfrm>
                <a:off x="7924242" y="2245255"/>
                <a:ext cx="383888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3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1EA130-B5C5-5255-8D46-FD37DC961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42" y="2245255"/>
                <a:ext cx="383888" cy="538609"/>
              </a:xfrm>
              <a:prstGeom prst="rect">
                <a:avLst/>
              </a:prstGeom>
              <a:blipFill>
                <a:blip r:embed="rId6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860B46-ABAE-E662-9B9D-A80A4A7C5AAB}"/>
                  </a:ext>
                </a:extLst>
              </p:cNvPr>
              <p:cNvSpPr txBox="1"/>
              <p:nvPr/>
            </p:nvSpPr>
            <p:spPr>
              <a:xfrm>
                <a:off x="10699814" y="3044377"/>
                <a:ext cx="38709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3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860B46-ABAE-E662-9B9D-A80A4A7C5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814" y="3044377"/>
                <a:ext cx="387093" cy="538609"/>
              </a:xfrm>
              <a:prstGeom prst="rect">
                <a:avLst/>
              </a:prstGeom>
              <a:blipFill>
                <a:blip r:embed="rId7"/>
                <a:stretch>
                  <a:fillRect l="-37500" r="-31250" b="-29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9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423FE7-708D-7A49-AE7F-B9D5CFD5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14603"/>
              </p:ext>
            </p:extLst>
          </p:nvPr>
        </p:nvGraphicFramePr>
        <p:xfrm>
          <a:off x="1818526" y="2530525"/>
          <a:ext cx="732376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350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Non-diabetic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Diabetic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Test </a:t>
                      </a:r>
                    </a:p>
                    <a:p>
                      <a:pPr algn="l"/>
                      <a:r>
                        <a:rPr lang="en-US" b="1" dirty="0"/>
                        <a:t>result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Non-diabetic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Worse Error</a:t>
                      </a:r>
                      <a:br>
                        <a:rPr lang="en-US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 II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Diabetic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  <a:br>
                        <a:rPr lang="en-US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Type I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7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F96DC2-118F-8740-A3BC-919A3554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B56FA-8BEC-9045-89CE-A1EE6705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3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9780C-BCC8-1E40-8264-A93650BA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D5700-624E-8341-A7CC-09A035E1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112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Umberto Noe</cp:lastModifiedBy>
  <cp:revision>19</cp:revision>
  <dcterms:created xsi:type="dcterms:W3CDTF">2022-02-08T15:03:15Z</dcterms:created>
  <dcterms:modified xsi:type="dcterms:W3CDTF">2025-02-06T03:55:14Z</dcterms:modified>
</cp:coreProperties>
</file>