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25" r:id="rId1"/>
  </p:sldMasterIdLst>
  <p:notesMasterIdLst>
    <p:notesMasterId r:id="rId34"/>
  </p:notesMasterIdLst>
  <p:sldIdLst>
    <p:sldId id="256" r:id="rId2"/>
    <p:sldId id="272" r:id="rId3"/>
    <p:sldId id="261" r:id="rId4"/>
    <p:sldId id="273" r:id="rId5"/>
    <p:sldId id="274" r:id="rId6"/>
    <p:sldId id="276" r:id="rId7"/>
    <p:sldId id="277" r:id="rId8"/>
    <p:sldId id="278" r:id="rId9"/>
    <p:sldId id="279" r:id="rId10"/>
    <p:sldId id="280" r:id="rId11"/>
    <p:sldId id="281" r:id="rId12"/>
    <p:sldId id="282" r:id="rId13"/>
    <p:sldId id="259" r:id="rId14"/>
    <p:sldId id="270" r:id="rId15"/>
    <p:sldId id="283" r:id="rId16"/>
    <p:sldId id="260" r:id="rId17"/>
    <p:sldId id="284" r:id="rId18"/>
    <p:sldId id="285" r:id="rId19"/>
    <p:sldId id="263" r:id="rId20"/>
    <p:sldId id="296" r:id="rId21"/>
    <p:sldId id="297" r:id="rId22"/>
    <p:sldId id="298" r:id="rId23"/>
    <p:sldId id="289" r:id="rId24"/>
    <p:sldId id="290" r:id="rId25"/>
    <p:sldId id="291" r:id="rId26"/>
    <p:sldId id="292" r:id="rId27"/>
    <p:sldId id="268" r:id="rId28"/>
    <p:sldId id="293" r:id="rId29"/>
    <p:sldId id="267" r:id="rId30"/>
    <p:sldId id="269" r:id="rId31"/>
    <p:sldId id="299" r:id="rId32"/>
    <p:sldId id="29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236976-AEF1-6545-8AB4-4DA174683B02}" v="382" dt="2023-09-10T15:56:29.72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67"/>
    <p:restoredTop sz="87234"/>
  </p:normalViewPr>
  <p:slideViewPr>
    <p:cSldViewPr snapToGrid="0">
      <p:cViewPr varScale="1">
        <p:scale>
          <a:sx n="121" d="100"/>
          <a:sy n="121" d="100"/>
        </p:scale>
        <p:origin x="8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mberto Noe" userId="8216868d-46c2-4245-82f3-2c6a18adff1d" providerId="ADAL" clId="{6E154977-AF09-E148-9018-55A19CCB2814}"/>
    <pc:docChg chg="custSel addSld modSld">
      <pc:chgData name="Umberto Noe" userId="8216868d-46c2-4245-82f3-2c6a18adff1d" providerId="ADAL" clId="{6E154977-AF09-E148-9018-55A19CCB2814}" dt="2023-08-24T16:44:55.107" v="141"/>
      <pc:docMkLst>
        <pc:docMk/>
      </pc:docMkLst>
      <pc:sldChg chg="modSp new mod">
        <pc:chgData name="Umberto Noe" userId="8216868d-46c2-4245-82f3-2c6a18adff1d" providerId="ADAL" clId="{6E154977-AF09-E148-9018-55A19CCB2814}" dt="2023-08-24T16:42:26.689" v="15" actId="27636"/>
        <pc:sldMkLst>
          <pc:docMk/>
          <pc:sldMk cId="1964949520" sldId="267"/>
        </pc:sldMkLst>
        <pc:spChg chg="mod">
          <ac:chgData name="Umberto Noe" userId="8216868d-46c2-4245-82f3-2c6a18adff1d" providerId="ADAL" clId="{6E154977-AF09-E148-9018-55A19CCB2814}" dt="2023-08-24T16:42:22.154" v="13" actId="20577"/>
          <ac:spMkLst>
            <pc:docMk/>
            <pc:sldMk cId="1964949520" sldId="267"/>
            <ac:spMk id="2" creationId="{8DE2634F-3D33-A4F3-16BF-68498F1248A0}"/>
          </ac:spMkLst>
        </pc:spChg>
        <pc:spChg chg="mod">
          <ac:chgData name="Umberto Noe" userId="8216868d-46c2-4245-82f3-2c6a18adff1d" providerId="ADAL" clId="{6E154977-AF09-E148-9018-55A19CCB2814}" dt="2023-08-24T16:42:26.689" v="15" actId="27636"/>
          <ac:spMkLst>
            <pc:docMk/>
            <pc:sldMk cId="1964949520" sldId="267"/>
            <ac:spMk id="3" creationId="{7B5D1FCE-0EBC-475E-9870-B5CC1B29D286}"/>
          </ac:spMkLst>
        </pc:spChg>
      </pc:sldChg>
      <pc:sldChg chg="modSp new mod">
        <pc:chgData name="Umberto Noe" userId="8216868d-46c2-4245-82f3-2c6a18adff1d" providerId="ADAL" clId="{6E154977-AF09-E148-9018-55A19CCB2814}" dt="2023-08-24T16:42:38.767" v="34" actId="27636"/>
        <pc:sldMkLst>
          <pc:docMk/>
          <pc:sldMk cId="580880555" sldId="268"/>
        </pc:sldMkLst>
        <pc:spChg chg="mod">
          <ac:chgData name="Umberto Noe" userId="8216868d-46c2-4245-82f3-2c6a18adff1d" providerId="ADAL" clId="{6E154977-AF09-E148-9018-55A19CCB2814}" dt="2023-08-24T16:42:37.324" v="32" actId="20577"/>
          <ac:spMkLst>
            <pc:docMk/>
            <pc:sldMk cId="580880555" sldId="268"/>
            <ac:spMk id="2" creationId="{1A93B172-001B-BD8A-364D-2A510C67FD11}"/>
          </ac:spMkLst>
        </pc:spChg>
        <pc:spChg chg="mod">
          <ac:chgData name="Umberto Noe" userId="8216868d-46c2-4245-82f3-2c6a18adff1d" providerId="ADAL" clId="{6E154977-AF09-E148-9018-55A19CCB2814}" dt="2023-08-24T16:42:38.767" v="34" actId="27636"/>
          <ac:spMkLst>
            <pc:docMk/>
            <pc:sldMk cId="580880555" sldId="268"/>
            <ac:spMk id="3" creationId="{ECBDFACC-91AE-72EB-3E54-5772BB20877A}"/>
          </ac:spMkLst>
        </pc:spChg>
      </pc:sldChg>
      <pc:sldChg chg="modSp new mod">
        <pc:chgData name="Umberto Noe" userId="8216868d-46c2-4245-82f3-2c6a18adff1d" providerId="ADAL" clId="{6E154977-AF09-E148-9018-55A19CCB2814}" dt="2023-08-24T16:43:50.269" v="73" actId="5793"/>
        <pc:sldMkLst>
          <pc:docMk/>
          <pc:sldMk cId="2338538735" sldId="269"/>
        </pc:sldMkLst>
        <pc:spChg chg="mod">
          <ac:chgData name="Umberto Noe" userId="8216868d-46c2-4245-82f3-2c6a18adff1d" providerId="ADAL" clId="{6E154977-AF09-E148-9018-55A19CCB2814}" dt="2023-08-24T16:43:05.172" v="50" actId="20577"/>
          <ac:spMkLst>
            <pc:docMk/>
            <pc:sldMk cId="2338538735" sldId="269"/>
            <ac:spMk id="2" creationId="{4B29D44B-2083-B8F6-6F88-C882EC9D2CF8}"/>
          </ac:spMkLst>
        </pc:spChg>
        <pc:spChg chg="mod">
          <ac:chgData name="Umberto Noe" userId="8216868d-46c2-4245-82f3-2c6a18adff1d" providerId="ADAL" clId="{6E154977-AF09-E148-9018-55A19CCB2814}" dt="2023-08-24T16:43:50.269" v="73" actId="5793"/>
          <ac:spMkLst>
            <pc:docMk/>
            <pc:sldMk cId="2338538735" sldId="269"/>
            <ac:spMk id="3" creationId="{C22B9598-651F-EA95-C474-1CEB4FBCC93F}"/>
          </ac:spMkLst>
        </pc:spChg>
      </pc:sldChg>
      <pc:sldChg chg="modSp new mod">
        <pc:chgData name="Umberto Noe" userId="8216868d-46c2-4245-82f3-2c6a18adff1d" providerId="ADAL" clId="{6E154977-AF09-E148-9018-55A19CCB2814}" dt="2023-08-24T16:44:29.708" v="89" actId="14"/>
        <pc:sldMkLst>
          <pc:docMk/>
          <pc:sldMk cId="2523864735" sldId="270"/>
        </pc:sldMkLst>
        <pc:spChg chg="mod">
          <ac:chgData name="Umberto Noe" userId="8216868d-46c2-4245-82f3-2c6a18adff1d" providerId="ADAL" clId="{6E154977-AF09-E148-9018-55A19CCB2814}" dt="2023-08-24T16:44:23.310" v="86" actId="20577"/>
          <ac:spMkLst>
            <pc:docMk/>
            <pc:sldMk cId="2523864735" sldId="270"/>
            <ac:spMk id="2" creationId="{7E5F2B93-822F-0353-9003-ADA0188089F2}"/>
          </ac:spMkLst>
        </pc:spChg>
        <pc:spChg chg="mod">
          <ac:chgData name="Umberto Noe" userId="8216868d-46c2-4245-82f3-2c6a18adff1d" providerId="ADAL" clId="{6E154977-AF09-E148-9018-55A19CCB2814}" dt="2023-08-24T16:44:29.708" v="89" actId="14"/>
          <ac:spMkLst>
            <pc:docMk/>
            <pc:sldMk cId="2523864735" sldId="270"/>
            <ac:spMk id="3" creationId="{381B5632-CABE-01B3-E5D7-F8A17826B92F}"/>
          </ac:spMkLst>
        </pc:spChg>
      </pc:sldChg>
      <pc:sldChg chg="modSp new mod">
        <pc:chgData name="Umberto Noe" userId="8216868d-46c2-4245-82f3-2c6a18adff1d" providerId="ADAL" clId="{6E154977-AF09-E148-9018-55A19CCB2814}" dt="2023-08-24T16:44:55.107" v="141"/>
        <pc:sldMkLst>
          <pc:docMk/>
          <pc:sldMk cId="4060417567" sldId="271"/>
        </pc:sldMkLst>
        <pc:spChg chg="mod">
          <ac:chgData name="Umberto Noe" userId="8216868d-46c2-4245-82f3-2c6a18adff1d" providerId="ADAL" clId="{6E154977-AF09-E148-9018-55A19CCB2814}" dt="2023-08-24T16:44:53.855" v="140" actId="20577"/>
          <ac:spMkLst>
            <pc:docMk/>
            <pc:sldMk cId="4060417567" sldId="271"/>
            <ac:spMk id="2" creationId="{8FDA1BC2-19B5-93AE-68B9-3557FA961CE6}"/>
          </ac:spMkLst>
        </pc:spChg>
        <pc:spChg chg="mod">
          <ac:chgData name="Umberto Noe" userId="8216868d-46c2-4245-82f3-2c6a18adff1d" providerId="ADAL" clId="{6E154977-AF09-E148-9018-55A19CCB2814}" dt="2023-08-24T16:44:55.107" v="141"/>
          <ac:spMkLst>
            <pc:docMk/>
            <pc:sldMk cId="4060417567" sldId="271"/>
            <ac:spMk id="3" creationId="{F3A84194-B1CA-0E4F-26E3-EB17AE00E13A}"/>
          </ac:spMkLst>
        </pc:spChg>
      </pc:sldChg>
    </pc:docChg>
  </pc:docChgLst>
  <pc:docChgLst>
    <pc:chgData name="Umberto Noe" userId="8216868d-46c2-4245-82f3-2c6a18adff1d" providerId="ADAL" clId="{DE236976-AEF1-6545-8AB4-4DA174683B02}"/>
    <pc:docChg chg="undo redo custSel addSld delSld modSld sldOrd">
      <pc:chgData name="Umberto Noe" userId="8216868d-46c2-4245-82f3-2c6a18adff1d" providerId="ADAL" clId="{DE236976-AEF1-6545-8AB4-4DA174683B02}" dt="2023-09-10T16:35:21.902" v="4713" actId="404"/>
      <pc:docMkLst>
        <pc:docMk/>
      </pc:docMkLst>
      <pc:sldChg chg="addSp delSp modSp mod setBg modClrScheme chgLayout">
        <pc:chgData name="Umberto Noe" userId="8216868d-46c2-4245-82f3-2c6a18adff1d" providerId="ADAL" clId="{DE236976-AEF1-6545-8AB4-4DA174683B02}" dt="2023-09-10T15:24:24.376" v="2874" actId="14100"/>
        <pc:sldMkLst>
          <pc:docMk/>
          <pc:sldMk cId="3831276952" sldId="256"/>
        </pc:sldMkLst>
        <pc:spChg chg="del mod ord">
          <ac:chgData name="Umberto Noe" userId="8216868d-46c2-4245-82f3-2c6a18adff1d" providerId="ADAL" clId="{DE236976-AEF1-6545-8AB4-4DA174683B02}" dt="2023-09-09T22:49:09.631" v="149" actId="478"/>
          <ac:spMkLst>
            <pc:docMk/>
            <pc:sldMk cId="3831276952" sldId="256"/>
            <ac:spMk id="2" creationId="{A6E4F054-1E2D-F671-B8A1-975E8930BCFA}"/>
          </ac:spMkLst>
        </pc:spChg>
        <pc:spChg chg="mod ord">
          <ac:chgData name="Umberto Noe" userId="8216868d-46c2-4245-82f3-2c6a18adff1d" providerId="ADAL" clId="{DE236976-AEF1-6545-8AB4-4DA174683B02}" dt="2023-09-10T15:24:24.376" v="2874" actId="14100"/>
          <ac:spMkLst>
            <pc:docMk/>
            <pc:sldMk cId="3831276952" sldId="256"/>
            <ac:spMk id="3" creationId="{3001BB06-6A19-6B2C-505E-0255762C47BF}"/>
          </ac:spMkLst>
        </pc:spChg>
        <pc:spChg chg="add del mod">
          <ac:chgData name="Umberto Noe" userId="8216868d-46c2-4245-82f3-2c6a18adff1d" providerId="ADAL" clId="{DE236976-AEF1-6545-8AB4-4DA174683B02}" dt="2023-09-09T23:12:11.161" v="953" actId="478"/>
          <ac:spMkLst>
            <pc:docMk/>
            <pc:sldMk cId="3831276952" sldId="256"/>
            <ac:spMk id="4" creationId="{B1EA937A-9B1E-78A9-DEAF-305E819AFE37}"/>
          </ac:spMkLst>
        </pc:spChg>
        <pc:spChg chg="add del mod">
          <ac:chgData name="Umberto Noe" userId="8216868d-46c2-4245-82f3-2c6a18adff1d" providerId="ADAL" clId="{DE236976-AEF1-6545-8AB4-4DA174683B02}" dt="2023-09-09T22:49:10.938" v="150" actId="478"/>
          <ac:spMkLst>
            <pc:docMk/>
            <pc:sldMk cId="3831276952" sldId="256"/>
            <ac:spMk id="6" creationId="{1EE74BC8-7845-C434-DBED-E1CDB9F3EE9A}"/>
          </ac:spMkLst>
        </pc:spChg>
        <pc:spChg chg="add del mod">
          <ac:chgData name="Umberto Noe" userId="8216868d-46c2-4245-82f3-2c6a18adff1d" providerId="ADAL" clId="{DE236976-AEF1-6545-8AB4-4DA174683B02}" dt="2023-09-09T22:49:17.925" v="154"/>
          <ac:spMkLst>
            <pc:docMk/>
            <pc:sldMk cId="3831276952" sldId="256"/>
            <ac:spMk id="7" creationId="{D30C649B-0799-2397-51B3-C19AF6A270AA}"/>
          </ac:spMkLst>
        </pc:spChg>
        <pc:spChg chg="add del mod ord">
          <ac:chgData name="Umberto Noe" userId="8216868d-46c2-4245-82f3-2c6a18adff1d" providerId="ADAL" clId="{DE236976-AEF1-6545-8AB4-4DA174683B02}" dt="2023-09-09T22:49:24.217" v="156" actId="700"/>
          <ac:spMkLst>
            <pc:docMk/>
            <pc:sldMk cId="3831276952" sldId="256"/>
            <ac:spMk id="8" creationId="{52EF2C07-5CED-5C2E-1D25-337D153EA440}"/>
          </ac:spMkLst>
        </pc:spChg>
        <pc:spChg chg="add mod ord">
          <ac:chgData name="Umberto Noe" userId="8216868d-46c2-4245-82f3-2c6a18adff1d" providerId="ADAL" clId="{DE236976-AEF1-6545-8AB4-4DA174683B02}" dt="2023-09-10T00:05:30.835" v="2516" actId="404"/>
          <ac:spMkLst>
            <pc:docMk/>
            <pc:sldMk cId="3831276952" sldId="256"/>
            <ac:spMk id="9" creationId="{FFF4A548-EC00-C513-6A64-1C291D716846}"/>
          </ac:spMkLst>
        </pc:spChg>
        <pc:spChg chg="add del mod">
          <ac:chgData name="Umberto Noe" userId="8216868d-46c2-4245-82f3-2c6a18adff1d" providerId="ADAL" clId="{DE236976-AEF1-6545-8AB4-4DA174683B02}" dt="2023-09-10T15:22:51.452" v="2849" actId="478"/>
          <ac:spMkLst>
            <pc:docMk/>
            <pc:sldMk cId="3831276952" sldId="256"/>
            <ac:spMk id="10" creationId="{E3F2C716-C2F9-76C2-4A7A-5715051A268C}"/>
          </ac:spMkLst>
        </pc:spChg>
      </pc:sldChg>
      <pc:sldChg chg="modSp del mod">
        <pc:chgData name="Umberto Noe" userId="8216868d-46c2-4245-82f3-2c6a18adff1d" providerId="ADAL" clId="{DE236976-AEF1-6545-8AB4-4DA174683B02}" dt="2023-09-09T22:55:36.856" v="285" actId="2696"/>
        <pc:sldMkLst>
          <pc:docMk/>
          <pc:sldMk cId="3208842554" sldId="257"/>
        </pc:sldMkLst>
        <pc:spChg chg="mod">
          <ac:chgData name="Umberto Noe" userId="8216868d-46c2-4245-82f3-2c6a18adff1d" providerId="ADAL" clId="{DE236976-AEF1-6545-8AB4-4DA174683B02}" dt="2023-09-09T22:55:02.938" v="273"/>
          <ac:spMkLst>
            <pc:docMk/>
            <pc:sldMk cId="3208842554" sldId="257"/>
            <ac:spMk id="2" creationId="{74374D70-85BA-5A17-8103-9B3708DCCB68}"/>
          </ac:spMkLst>
        </pc:spChg>
        <pc:spChg chg="mod">
          <ac:chgData name="Umberto Noe" userId="8216868d-46c2-4245-82f3-2c6a18adff1d" providerId="ADAL" clId="{DE236976-AEF1-6545-8AB4-4DA174683B02}" dt="2023-09-09T22:55:31.404" v="284" actId="12"/>
          <ac:spMkLst>
            <pc:docMk/>
            <pc:sldMk cId="3208842554" sldId="257"/>
            <ac:spMk id="3" creationId="{B9065E80-FA17-5510-6C52-BD58FD60AB14}"/>
          </ac:spMkLst>
        </pc:spChg>
      </pc:sldChg>
      <pc:sldChg chg="modSp mod ord">
        <pc:chgData name="Umberto Noe" userId="8216868d-46c2-4245-82f3-2c6a18adff1d" providerId="ADAL" clId="{DE236976-AEF1-6545-8AB4-4DA174683B02}" dt="2023-09-10T15:42:34.403" v="3290" actId="948"/>
        <pc:sldMkLst>
          <pc:docMk/>
          <pc:sldMk cId="4215793050" sldId="259"/>
        </pc:sldMkLst>
        <pc:spChg chg="mod">
          <ac:chgData name="Umberto Noe" userId="8216868d-46c2-4245-82f3-2c6a18adff1d" providerId="ADAL" clId="{DE236976-AEF1-6545-8AB4-4DA174683B02}" dt="2023-09-10T15:37:09.632" v="3122" actId="20577"/>
          <ac:spMkLst>
            <pc:docMk/>
            <pc:sldMk cId="4215793050" sldId="259"/>
            <ac:spMk id="2" creationId="{C8990F13-42C8-84EB-3185-58AF032AAB5C}"/>
          </ac:spMkLst>
        </pc:spChg>
        <pc:spChg chg="mod">
          <ac:chgData name="Umberto Noe" userId="8216868d-46c2-4245-82f3-2c6a18adff1d" providerId="ADAL" clId="{DE236976-AEF1-6545-8AB4-4DA174683B02}" dt="2023-09-10T15:42:34.403" v="3290" actId="948"/>
          <ac:spMkLst>
            <pc:docMk/>
            <pc:sldMk cId="4215793050" sldId="259"/>
            <ac:spMk id="3" creationId="{7E35D0CF-A25F-6810-6A9F-226A3F521C75}"/>
          </ac:spMkLst>
        </pc:spChg>
      </pc:sldChg>
      <pc:sldChg chg="addSp delSp modSp mod ord">
        <pc:chgData name="Umberto Noe" userId="8216868d-46c2-4245-82f3-2c6a18adff1d" providerId="ADAL" clId="{DE236976-AEF1-6545-8AB4-4DA174683B02}" dt="2023-09-10T15:43:35.393" v="3310" actId="20577"/>
        <pc:sldMkLst>
          <pc:docMk/>
          <pc:sldMk cId="676704173" sldId="260"/>
        </pc:sldMkLst>
        <pc:spChg chg="mod">
          <ac:chgData name="Umberto Noe" userId="8216868d-46c2-4245-82f3-2c6a18adff1d" providerId="ADAL" clId="{DE236976-AEF1-6545-8AB4-4DA174683B02}" dt="2023-09-10T15:43:35.393" v="3310" actId="20577"/>
          <ac:spMkLst>
            <pc:docMk/>
            <pc:sldMk cId="676704173" sldId="260"/>
            <ac:spMk id="2" creationId="{CF0329EF-BEAB-541B-38D3-B1C8B0839793}"/>
          </ac:spMkLst>
        </pc:spChg>
        <pc:spChg chg="mod">
          <ac:chgData name="Umberto Noe" userId="8216868d-46c2-4245-82f3-2c6a18adff1d" providerId="ADAL" clId="{DE236976-AEF1-6545-8AB4-4DA174683B02}" dt="2023-09-10T00:09:34.948" v="2615" actId="404"/>
          <ac:spMkLst>
            <pc:docMk/>
            <pc:sldMk cId="676704173" sldId="260"/>
            <ac:spMk id="3" creationId="{DEA6C9D9-6D3F-1AB8-EBAA-FEECCD1188EA}"/>
          </ac:spMkLst>
        </pc:spChg>
        <pc:spChg chg="add mod">
          <ac:chgData name="Umberto Noe" userId="8216868d-46c2-4245-82f3-2c6a18adff1d" providerId="ADAL" clId="{DE236976-AEF1-6545-8AB4-4DA174683B02}" dt="2023-09-09T23:51:22.440" v="2009" actId="1076"/>
          <ac:spMkLst>
            <pc:docMk/>
            <pc:sldMk cId="676704173" sldId="260"/>
            <ac:spMk id="6" creationId="{EB5FC66B-EF9E-1097-6ED6-EC161FCB4BEB}"/>
          </ac:spMkLst>
        </pc:spChg>
        <pc:spChg chg="add mod">
          <ac:chgData name="Umberto Noe" userId="8216868d-46c2-4245-82f3-2c6a18adff1d" providerId="ADAL" clId="{DE236976-AEF1-6545-8AB4-4DA174683B02}" dt="2023-09-10T00:09:46.713" v="2617" actId="1076"/>
          <ac:spMkLst>
            <pc:docMk/>
            <pc:sldMk cId="676704173" sldId="260"/>
            <ac:spMk id="7" creationId="{92D9F5E3-CD59-CC51-9261-4A1A0AADBF5D}"/>
          </ac:spMkLst>
        </pc:spChg>
        <pc:spChg chg="add mod">
          <ac:chgData name="Umberto Noe" userId="8216868d-46c2-4245-82f3-2c6a18adff1d" providerId="ADAL" clId="{DE236976-AEF1-6545-8AB4-4DA174683B02}" dt="2023-09-09T23:51:24.273" v="2010" actId="1076"/>
          <ac:spMkLst>
            <pc:docMk/>
            <pc:sldMk cId="676704173" sldId="260"/>
            <ac:spMk id="8" creationId="{FF1E05B6-4342-58A0-B255-62F125A3BA7F}"/>
          </ac:spMkLst>
        </pc:spChg>
        <pc:spChg chg="add mod">
          <ac:chgData name="Umberto Noe" userId="8216868d-46c2-4245-82f3-2c6a18adff1d" providerId="ADAL" clId="{DE236976-AEF1-6545-8AB4-4DA174683B02}" dt="2023-09-10T00:09:43.601" v="2616" actId="1076"/>
          <ac:spMkLst>
            <pc:docMk/>
            <pc:sldMk cId="676704173" sldId="260"/>
            <ac:spMk id="9" creationId="{8919FDE4-5386-9699-AFCF-7DFCF58DA85F}"/>
          </ac:spMkLst>
        </pc:spChg>
        <pc:graphicFrameChg chg="mod modGraphic">
          <ac:chgData name="Umberto Noe" userId="8216868d-46c2-4245-82f3-2c6a18adff1d" providerId="ADAL" clId="{DE236976-AEF1-6545-8AB4-4DA174683B02}" dt="2023-09-10T00:09:24.561" v="2614"/>
          <ac:graphicFrameMkLst>
            <pc:docMk/>
            <pc:sldMk cId="676704173" sldId="260"/>
            <ac:graphicFrameMk id="4" creationId="{6DCB1C77-F831-14D2-480F-FDA2546967C6}"/>
          </ac:graphicFrameMkLst>
        </pc:graphicFrameChg>
        <pc:graphicFrameChg chg="add del mod">
          <ac:chgData name="Umberto Noe" userId="8216868d-46c2-4245-82f3-2c6a18adff1d" providerId="ADAL" clId="{DE236976-AEF1-6545-8AB4-4DA174683B02}" dt="2023-09-09T23:38:29.440" v="1741" actId="478"/>
          <ac:graphicFrameMkLst>
            <pc:docMk/>
            <pc:sldMk cId="676704173" sldId="260"/>
            <ac:graphicFrameMk id="5" creationId="{2A5C75F5-2816-5AB9-1BD0-55E87B8549D6}"/>
          </ac:graphicFrameMkLst>
        </pc:graphicFrameChg>
      </pc:sldChg>
      <pc:sldChg chg="addSp modSp mod">
        <pc:chgData name="Umberto Noe" userId="8216868d-46c2-4245-82f3-2c6a18adff1d" providerId="ADAL" clId="{DE236976-AEF1-6545-8AB4-4DA174683B02}" dt="2023-09-10T15:36:09.829" v="3072" actId="113"/>
        <pc:sldMkLst>
          <pc:docMk/>
          <pc:sldMk cId="1895348379" sldId="261"/>
        </pc:sldMkLst>
        <pc:spChg chg="mod">
          <ac:chgData name="Umberto Noe" userId="8216868d-46c2-4245-82f3-2c6a18adff1d" providerId="ADAL" clId="{DE236976-AEF1-6545-8AB4-4DA174683B02}" dt="2023-09-09T23:44:11.758" v="1870" actId="20577"/>
          <ac:spMkLst>
            <pc:docMk/>
            <pc:sldMk cId="1895348379" sldId="261"/>
            <ac:spMk id="2" creationId="{82123742-33F7-0E65-AA38-807B76894964}"/>
          </ac:spMkLst>
        </pc:spChg>
        <pc:spChg chg="add mod">
          <ac:chgData name="Umberto Noe" userId="8216868d-46c2-4245-82f3-2c6a18adff1d" providerId="ADAL" clId="{DE236976-AEF1-6545-8AB4-4DA174683B02}" dt="2023-09-10T15:24:41.813" v="2879" actId="207"/>
          <ac:spMkLst>
            <pc:docMk/>
            <pc:sldMk cId="1895348379" sldId="261"/>
            <ac:spMk id="3" creationId="{DD2E0488-11B0-370E-F68C-96D1DD312DA2}"/>
          </ac:spMkLst>
        </pc:spChg>
        <pc:spChg chg="add mod">
          <ac:chgData name="Umberto Noe" userId="8216868d-46c2-4245-82f3-2c6a18adff1d" providerId="ADAL" clId="{DE236976-AEF1-6545-8AB4-4DA174683B02}" dt="2023-09-10T15:36:09.829" v="3072" actId="113"/>
          <ac:spMkLst>
            <pc:docMk/>
            <pc:sldMk cId="1895348379" sldId="261"/>
            <ac:spMk id="12" creationId="{4B09235F-F7A2-C65D-7D6F-107182A52C81}"/>
          </ac:spMkLst>
        </pc:spChg>
      </pc:sldChg>
      <pc:sldChg chg="modSp del">
        <pc:chgData name="Umberto Noe" userId="8216868d-46c2-4245-82f3-2c6a18adff1d" providerId="ADAL" clId="{DE236976-AEF1-6545-8AB4-4DA174683B02}" dt="2023-09-09T23:41:52.708" v="1837" actId="2696"/>
        <pc:sldMkLst>
          <pc:docMk/>
          <pc:sldMk cId="240854860" sldId="262"/>
        </pc:sldMkLst>
        <pc:spChg chg="mod">
          <ac:chgData name="Umberto Noe" userId="8216868d-46c2-4245-82f3-2c6a18adff1d" providerId="ADAL" clId="{DE236976-AEF1-6545-8AB4-4DA174683B02}" dt="2023-09-09T23:02:09.903" v="496"/>
          <ac:spMkLst>
            <pc:docMk/>
            <pc:sldMk cId="240854860" sldId="262"/>
            <ac:spMk id="2" creationId="{D97B5EDC-F1D4-61A4-3E80-E2CE9E9125B6}"/>
          </ac:spMkLst>
        </pc:spChg>
        <pc:spChg chg="mod">
          <ac:chgData name="Umberto Noe" userId="8216868d-46c2-4245-82f3-2c6a18adff1d" providerId="ADAL" clId="{DE236976-AEF1-6545-8AB4-4DA174683B02}" dt="2023-09-09T23:02:09.903" v="496"/>
          <ac:spMkLst>
            <pc:docMk/>
            <pc:sldMk cId="240854860" sldId="262"/>
            <ac:spMk id="3" creationId="{E2E82FC4-BAC9-D4D4-EED2-A56FA0E70DDE}"/>
          </ac:spMkLst>
        </pc:spChg>
      </pc:sldChg>
      <pc:sldChg chg="modSp mod ord">
        <pc:chgData name="Umberto Noe" userId="8216868d-46c2-4245-82f3-2c6a18adff1d" providerId="ADAL" clId="{DE236976-AEF1-6545-8AB4-4DA174683B02}" dt="2023-09-09T23:59:47.774" v="2312" actId="404"/>
        <pc:sldMkLst>
          <pc:docMk/>
          <pc:sldMk cId="4103358226" sldId="263"/>
        </pc:sldMkLst>
        <pc:spChg chg="mod">
          <ac:chgData name="Umberto Noe" userId="8216868d-46c2-4245-82f3-2c6a18adff1d" providerId="ADAL" clId="{DE236976-AEF1-6545-8AB4-4DA174683B02}" dt="2023-09-09T23:02:09.903" v="496"/>
          <ac:spMkLst>
            <pc:docMk/>
            <pc:sldMk cId="4103358226" sldId="263"/>
            <ac:spMk id="2" creationId="{2079A6F3-BCC1-2FB8-EC54-6BEA6FDEA90D}"/>
          </ac:spMkLst>
        </pc:spChg>
        <pc:spChg chg="mod">
          <ac:chgData name="Umberto Noe" userId="8216868d-46c2-4245-82f3-2c6a18adff1d" providerId="ADAL" clId="{DE236976-AEF1-6545-8AB4-4DA174683B02}" dt="2023-09-09T23:59:47.774" v="2312" actId="404"/>
          <ac:spMkLst>
            <pc:docMk/>
            <pc:sldMk cId="4103358226" sldId="263"/>
            <ac:spMk id="3" creationId="{58871911-062C-9E2A-675D-60205453C99D}"/>
          </ac:spMkLst>
        </pc:spChg>
      </pc:sldChg>
      <pc:sldChg chg="modSp del">
        <pc:chgData name="Umberto Noe" userId="8216868d-46c2-4245-82f3-2c6a18adff1d" providerId="ADAL" clId="{DE236976-AEF1-6545-8AB4-4DA174683B02}" dt="2023-09-09T22:57:52.079" v="330" actId="2696"/>
        <pc:sldMkLst>
          <pc:docMk/>
          <pc:sldMk cId="4185268542" sldId="264"/>
        </pc:sldMkLst>
        <pc:spChg chg="mod">
          <ac:chgData name="Umberto Noe" userId="8216868d-46c2-4245-82f3-2c6a18adff1d" providerId="ADAL" clId="{DE236976-AEF1-6545-8AB4-4DA174683B02}" dt="2023-09-09T22:55:02.938" v="273"/>
          <ac:spMkLst>
            <pc:docMk/>
            <pc:sldMk cId="4185268542" sldId="264"/>
            <ac:spMk id="2" creationId="{E945E190-B7F5-D916-18A1-BFFDA5512F8A}"/>
          </ac:spMkLst>
        </pc:spChg>
      </pc:sldChg>
      <pc:sldChg chg="modSp del">
        <pc:chgData name="Umberto Noe" userId="8216868d-46c2-4245-82f3-2c6a18adff1d" providerId="ADAL" clId="{DE236976-AEF1-6545-8AB4-4DA174683B02}" dt="2023-09-09T22:57:52.079" v="330" actId="2696"/>
        <pc:sldMkLst>
          <pc:docMk/>
          <pc:sldMk cId="3100783879" sldId="265"/>
        </pc:sldMkLst>
        <pc:spChg chg="mod">
          <ac:chgData name="Umberto Noe" userId="8216868d-46c2-4245-82f3-2c6a18adff1d" providerId="ADAL" clId="{DE236976-AEF1-6545-8AB4-4DA174683B02}" dt="2023-09-09T22:55:02.938" v="273"/>
          <ac:spMkLst>
            <pc:docMk/>
            <pc:sldMk cId="3100783879" sldId="265"/>
            <ac:spMk id="2" creationId="{E945E190-B7F5-D916-18A1-BFFDA5512F8A}"/>
          </ac:spMkLst>
        </pc:spChg>
      </pc:sldChg>
      <pc:sldChg chg="modSp add del">
        <pc:chgData name="Umberto Noe" userId="8216868d-46c2-4245-82f3-2c6a18adff1d" providerId="ADAL" clId="{DE236976-AEF1-6545-8AB4-4DA174683B02}" dt="2023-09-09T23:32:43.803" v="1474" actId="2696"/>
        <pc:sldMkLst>
          <pc:docMk/>
          <pc:sldMk cId="4110464306" sldId="266"/>
        </pc:sldMkLst>
        <pc:spChg chg="mod">
          <ac:chgData name="Umberto Noe" userId="8216868d-46c2-4245-82f3-2c6a18adff1d" providerId="ADAL" clId="{DE236976-AEF1-6545-8AB4-4DA174683B02}" dt="2023-09-09T23:02:09.903" v="496"/>
          <ac:spMkLst>
            <pc:docMk/>
            <pc:sldMk cId="4110464306" sldId="266"/>
            <ac:spMk id="2" creationId="{F7D8A4AA-7915-CDE3-DBB3-2B04AC96E24C}"/>
          </ac:spMkLst>
        </pc:spChg>
        <pc:spChg chg="mod">
          <ac:chgData name="Umberto Noe" userId="8216868d-46c2-4245-82f3-2c6a18adff1d" providerId="ADAL" clId="{DE236976-AEF1-6545-8AB4-4DA174683B02}" dt="2023-09-09T23:02:09.903" v="496"/>
          <ac:spMkLst>
            <pc:docMk/>
            <pc:sldMk cId="4110464306" sldId="266"/>
            <ac:spMk id="3" creationId="{FB9C45FB-A55D-3866-BF3A-7E5B46EE1826}"/>
          </ac:spMkLst>
        </pc:spChg>
      </pc:sldChg>
      <pc:sldChg chg="modSp mod ord modNotesTx">
        <pc:chgData name="Umberto Noe" userId="8216868d-46c2-4245-82f3-2c6a18adff1d" providerId="ADAL" clId="{DE236976-AEF1-6545-8AB4-4DA174683B02}" dt="2023-09-10T16:16:59.925" v="3871" actId="404"/>
        <pc:sldMkLst>
          <pc:docMk/>
          <pc:sldMk cId="1964949520" sldId="267"/>
        </pc:sldMkLst>
        <pc:spChg chg="mod">
          <ac:chgData name="Umberto Noe" userId="8216868d-46c2-4245-82f3-2c6a18adff1d" providerId="ADAL" clId="{DE236976-AEF1-6545-8AB4-4DA174683B02}" dt="2023-09-09T23:02:09.903" v="496"/>
          <ac:spMkLst>
            <pc:docMk/>
            <pc:sldMk cId="1964949520" sldId="267"/>
            <ac:spMk id="2" creationId="{8DE2634F-3D33-A4F3-16BF-68498F1248A0}"/>
          </ac:spMkLst>
        </pc:spChg>
        <pc:spChg chg="mod">
          <ac:chgData name="Umberto Noe" userId="8216868d-46c2-4245-82f3-2c6a18adff1d" providerId="ADAL" clId="{DE236976-AEF1-6545-8AB4-4DA174683B02}" dt="2023-09-10T16:16:59.925" v="3871" actId="404"/>
          <ac:spMkLst>
            <pc:docMk/>
            <pc:sldMk cId="1964949520" sldId="267"/>
            <ac:spMk id="3" creationId="{7B5D1FCE-0EBC-475E-9870-B5CC1B29D286}"/>
          </ac:spMkLst>
        </pc:spChg>
      </pc:sldChg>
      <pc:sldChg chg="modSp mod ord modNotesTx">
        <pc:chgData name="Umberto Noe" userId="8216868d-46c2-4245-82f3-2c6a18adff1d" providerId="ADAL" clId="{DE236976-AEF1-6545-8AB4-4DA174683B02}" dt="2023-09-10T16:12:12.641" v="3739" actId="20577"/>
        <pc:sldMkLst>
          <pc:docMk/>
          <pc:sldMk cId="580880555" sldId="268"/>
        </pc:sldMkLst>
        <pc:spChg chg="mod">
          <ac:chgData name="Umberto Noe" userId="8216868d-46c2-4245-82f3-2c6a18adff1d" providerId="ADAL" clId="{DE236976-AEF1-6545-8AB4-4DA174683B02}" dt="2023-09-09T23:02:09.903" v="496"/>
          <ac:spMkLst>
            <pc:docMk/>
            <pc:sldMk cId="580880555" sldId="268"/>
            <ac:spMk id="2" creationId="{1A93B172-001B-BD8A-364D-2A510C67FD11}"/>
          </ac:spMkLst>
        </pc:spChg>
        <pc:spChg chg="mod">
          <ac:chgData name="Umberto Noe" userId="8216868d-46c2-4245-82f3-2c6a18adff1d" providerId="ADAL" clId="{DE236976-AEF1-6545-8AB4-4DA174683B02}" dt="2023-09-10T15:59:10.888" v="3660" actId="6549"/>
          <ac:spMkLst>
            <pc:docMk/>
            <pc:sldMk cId="580880555" sldId="268"/>
            <ac:spMk id="3" creationId="{ECBDFACC-91AE-72EB-3E54-5772BB20877A}"/>
          </ac:spMkLst>
        </pc:spChg>
      </pc:sldChg>
      <pc:sldChg chg="modSp mod ord">
        <pc:chgData name="Umberto Noe" userId="8216868d-46c2-4245-82f3-2c6a18adff1d" providerId="ADAL" clId="{DE236976-AEF1-6545-8AB4-4DA174683B02}" dt="2023-09-10T16:19:14.370" v="4013" actId="14100"/>
        <pc:sldMkLst>
          <pc:docMk/>
          <pc:sldMk cId="2338538735" sldId="269"/>
        </pc:sldMkLst>
        <pc:spChg chg="mod">
          <ac:chgData name="Umberto Noe" userId="8216868d-46c2-4245-82f3-2c6a18adff1d" providerId="ADAL" clId="{DE236976-AEF1-6545-8AB4-4DA174683B02}" dt="2023-09-09T23:02:09.903" v="496"/>
          <ac:spMkLst>
            <pc:docMk/>
            <pc:sldMk cId="2338538735" sldId="269"/>
            <ac:spMk id="2" creationId="{4B29D44B-2083-B8F6-6F88-C882EC9D2CF8}"/>
          </ac:spMkLst>
        </pc:spChg>
        <pc:spChg chg="mod">
          <ac:chgData name="Umberto Noe" userId="8216868d-46c2-4245-82f3-2c6a18adff1d" providerId="ADAL" clId="{DE236976-AEF1-6545-8AB4-4DA174683B02}" dt="2023-09-10T16:19:14.370" v="4013" actId="14100"/>
          <ac:spMkLst>
            <pc:docMk/>
            <pc:sldMk cId="2338538735" sldId="269"/>
            <ac:spMk id="3" creationId="{C22B9598-651F-EA95-C474-1CEB4FBCC93F}"/>
          </ac:spMkLst>
        </pc:spChg>
      </pc:sldChg>
      <pc:sldChg chg="modSp mod ord">
        <pc:chgData name="Umberto Noe" userId="8216868d-46c2-4245-82f3-2c6a18adff1d" providerId="ADAL" clId="{DE236976-AEF1-6545-8AB4-4DA174683B02}" dt="2023-09-10T15:43:23.371" v="3293" actId="20578"/>
        <pc:sldMkLst>
          <pc:docMk/>
          <pc:sldMk cId="2523864735" sldId="270"/>
        </pc:sldMkLst>
        <pc:spChg chg="mod">
          <ac:chgData name="Umberto Noe" userId="8216868d-46c2-4245-82f3-2c6a18adff1d" providerId="ADAL" clId="{DE236976-AEF1-6545-8AB4-4DA174683B02}" dt="2023-09-09T23:02:09.903" v="496"/>
          <ac:spMkLst>
            <pc:docMk/>
            <pc:sldMk cId="2523864735" sldId="270"/>
            <ac:spMk id="2" creationId="{7E5F2B93-822F-0353-9003-ADA0188089F2}"/>
          </ac:spMkLst>
        </pc:spChg>
        <pc:spChg chg="mod">
          <ac:chgData name="Umberto Noe" userId="8216868d-46c2-4245-82f3-2c6a18adff1d" providerId="ADAL" clId="{DE236976-AEF1-6545-8AB4-4DA174683B02}" dt="2023-09-09T23:54:39.135" v="2114" actId="12"/>
          <ac:spMkLst>
            <pc:docMk/>
            <pc:sldMk cId="2523864735" sldId="270"/>
            <ac:spMk id="3" creationId="{381B5632-CABE-01B3-E5D7-F8A17826B92F}"/>
          </ac:spMkLst>
        </pc:spChg>
      </pc:sldChg>
      <pc:sldChg chg="modSp del ord">
        <pc:chgData name="Umberto Noe" userId="8216868d-46c2-4245-82f3-2c6a18adff1d" providerId="ADAL" clId="{DE236976-AEF1-6545-8AB4-4DA174683B02}" dt="2023-09-10T00:16:31.791" v="2845" actId="2696"/>
        <pc:sldMkLst>
          <pc:docMk/>
          <pc:sldMk cId="4060417567" sldId="271"/>
        </pc:sldMkLst>
        <pc:spChg chg="mod">
          <ac:chgData name="Umberto Noe" userId="8216868d-46c2-4245-82f3-2c6a18adff1d" providerId="ADAL" clId="{DE236976-AEF1-6545-8AB4-4DA174683B02}" dt="2023-09-09T23:02:09.903" v="496"/>
          <ac:spMkLst>
            <pc:docMk/>
            <pc:sldMk cId="4060417567" sldId="271"/>
            <ac:spMk id="2" creationId="{8FDA1BC2-19B5-93AE-68B9-3557FA961CE6}"/>
          </ac:spMkLst>
        </pc:spChg>
        <pc:spChg chg="mod">
          <ac:chgData name="Umberto Noe" userId="8216868d-46c2-4245-82f3-2c6a18adff1d" providerId="ADAL" clId="{DE236976-AEF1-6545-8AB4-4DA174683B02}" dt="2023-09-09T23:02:09.903" v="496"/>
          <ac:spMkLst>
            <pc:docMk/>
            <pc:sldMk cId="4060417567" sldId="271"/>
            <ac:spMk id="3" creationId="{F3A84194-B1CA-0E4F-26E3-EB17AE00E13A}"/>
          </ac:spMkLst>
        </pc:spChg>
      </pc:sldChg>
      <pc:sldChg chg="addSp delSp modSp new mod">
        <pc:chgData name="Umberto Noe" userId="8216868d-46c2-4245-82f3-2c6a18adff1d" providerId="ADAL" clId="{DE236976-AEF1-6545-8AB4-4DA174683B02}" dt="2023-09-10T15:35:20.524" v="3042" actId="6549"/>
        <pc:sldMkLst>
          <pc:docMk/>
          <pc:sldMk cId="3906930869" sldId="272"/>
        </pc:sldMkLst>
        <pc:spChg chg="mod">
          <ac:chgData name="Umberto Noe" userId="8216868d-46c2-4245-82f3-2c6a18adff1d" providerId="ADAL" clId="{DE236976-AEF1-6545-8AB4-4DA174683B02}" dt="2023-09-09T23:02:09.903" v="496"/>
          <ac:spMkLst>
            <pc:docMk/>
            <pc:sldMk cId="3906930869" sldId="272"/>
            <ac:spMk id="2" creationId="{8EE4CF66-1763-D4CF-8F88-EB9E1FAC1B66}"/>
          </ac:spMkLst>
        </pc:spChg>
        <pc:spChg chg="mod">
          <ac:chgData name="Umberto Noe" userId="8216868d-46c2-4245-82f3-2c6a18adff1d" providerId="ADAL" clId="{DE236976-AEF1-6545-8AB4-4DA174683B02}" dt="2023-09-10T15:35:20.524" v="3042" actId="6549"/>
          <ac:spMkLst>
            <pc:docMk/>
            <pc:sldMk cId="3906930869" sldId="272"/>
            <ac:spMk id="3" creationId="{5022DA5C-EC1A-992D-51B1-A83949AADB0A}"/>
          </ac:spMkLst>
        </pc:spChg>
        <pc:spChg chg="add del mod">
          <ac:chgData name="Umberto Noe" userId="8216868d-46c2-4245-82f3-2c6a18adff1d" providerId="ADAL" clId="{DE236976-AEF1-6545-8AB4-4DA174683B02}" dt="2023-09-10T15:32:03.950" v="2988"/>
          <ac:spMkLst>
            <pc:docMk/>
            <pc:sldMk cId="3906930869" sldId="272"/>
            <ac:spMk id="9" creationId="{A0179300-9C5E-9645-5BA6-159901EC5AC1}"/>
          </ac:spMkLst>
        </pc:spChg>
        <pc:graphicFrameChg chg="add del mod">
          <ac:chgData name="Umberto Noe" userId="8216868d-46c2-4245-82f3-2c6a18adff1d" providerId="ADAL" clId="{DE236976-AEF1-6545-8AB4-4DA174683B02}" dt="2023-09-10T15:32:03.950" v="2988"/>
          <ac:graphicFrameMkLst>
            <pc:docMk/>
            <pc:sldMk cId="3906930869" sldId="272"/>
            <ac:graphicFrameMk id="8" creationId="{0B505773-DFA0-5969-623D-F292A5C3A5FE}"/>
          </ac:graphicFrameMkLst>
        </pc:graphicFrameChg>
        <pc:picChg chg="add del mod">
          <ac:chgData name="Umberto Noe" userId="8216868d-46c2-4245-82f3-2c6a18adff1d" providerId="ADAL" clId="{DE236976-AEF1-6545-8AB4-4DA174683B02}" dt="2023-09-10T15:33:25.773" v="3028" actId="1036"/>
          <ac:picMkLst>
            <pc:docMk/>
            <pc:sldMk cId="3906930869" sldId="272"/>
            <ac:picMk id="4" creationId="{26282E07-70EC-8C92-9857-6B9904037C14}"/>
          </ac:picMkLst>
        </pc:picChg>
        <pc:picChg chg="add del mod">
          <ac:chgData name="Umberto Noe" userId="8216868d-46c2-4245-82f3-2c6a18adff1d" providerId="ADAL" clId="{DE236976-AEF1-6545-8AB4-4DA174683B02}" dt="2023-09-10T15:35:19.087" v="3039" actId="1076"/>
          <ac:picMkLst>
            <pc:docMk/>
            <pc:sldMk cId="3906930869" sldId="272"/>
            <ac:picMk id="5" creationId="{46C8AD7C-333C-7191-C7DD-87571AA11AD6}"/>
          </ac:picMkLst>
        </pc:picChg>
        <pc:picChg chg="add mod">
          <ac:chgData name="Umberto Noe" userId="8216868d-46c2-4245-82f3-2c6a18adff1d" providerId="ADAL" clId="{DE236976-AEF1-6545-8AB4-4DA174683B02}" dt="2023-09-10T15:35:19.087" v="3039" actId="1076"/>
          <ac:picMkLst>
            <pc:docMk/>
            <pc:sldMk cId="3906930869" sldId="272"/>
            <ac:picMk id="6" creationId="{90B1071F-8FBB-E668-CFCE-80C1AE0F9DC7}"/>
          </ac:picMkLst>
        </pc:picChg>
        <pc:picChg chg="add mod">
          <ac:chgData name="Umberto Noe" userId="8216868d-46c2-4245-82f3-2c6a18adff1d" providerId="ADAL" clId="{DE236976-AEF1-6545-8AB4-4DA174683B02}" dt="2023-09-10T15:33:25.773" v="3028" actId="1036"/>
          <ac:picMkLst>
            <pc:docMk/>
            <pc:sldMk cId="3906930869" sldId="272"/>
            <ac:picMk id="7" creationId="{21003ECA-DCFE-0A12-3CB7-6257FEFA14BA}"/>
          </ac:picMkLst>
        </pc:picChg>
      </pc:sldChg>
      <pc:sldChg chg="addSp modSp new mod">
        <pc:chgData name="Umberto Noe" userId="8216868d-46c2-4245-82f3-2c6a18adff1d" providerId="ADAL" clId="{DE236976-AEF1-6545-8AB4-4DA174683B02}" dt="2023-09-10T15:27:56.566" v="2885" actId="790"/>
        <pc:sldMkLst>
          <pc:docMk/>
          <pc:sldMk cId="4111426477" sldId="273"/>
        </pc:sldMkLst>
        <pc:spChg chg="mod">
          <ac:chgData name="Umberto Noe" userId="8216868d-46c2-4245-82f3-2c6a18adff1d" providerId="ADAL" clId="{DE236976-AEF1-6545-8AB4-4DA174683B02}" dt="2023-09-09T23:02:09.903" v="496"/>
          <ac:spMkLst>
            <pc:docMk/>
            <pc:sldMk cId="4111426477" sldId="273"/>
            <ac:spMk id="2" creationId="{5C62E1A5-7F58-6A53-7B67-D9EE42424CCC}"/>
          </ac:spMkLst>
        </pc:spChg>
        <pc:spChg chg="mod">
          <ac:chgData name="Umberto Noe" userId="8216868d-46c2-4245-82f3-2c6a18adff1d" providerId="ADAL" clId="{DE236976-AEF1-6545-8AB4-4DA174683B02}" dt="2023-09-10T15:27:56.566" v="2885" actId="790"/>
          <ac:spMkLst>
            <pc:docMk/>
            <pc:sldMk cId="4111426477" sldId="273"/>
            <ac:spMk id="3" creationId="{52DA1169-81F3-3D50-0042-85FC4ABA975F}"/>
          </ac:spMkLst>
        </pc:spChg>
        <pc:picChg chg="add mod">
          <ac:chgData name="Umberto Noe" userId="8216868d-46c2-4245-82f3-2c6a18adff1d" providerId="ADAL" clId="{DE236976-AEF1-6545-8AB4-4DA174683B02}" dt="2023-09-09T22:59:41.326" v="416" actId="1076"/>
          <ac:picMkLst>
            <pc:docMk/>
            <pc:sldMk cId="4111426477" sldId="273"/>
            <ac:picMk id="1026" creationId="{3A2D428C-0910-1D34-CCA3-BBD7292C558F}"/>
          </ac:picMkLst>
        </pc:picChg>
      </pc:sldChg>
      <pc:sldChg chg="addSp delSp modSp new mod">
        <pc:chgData name="Umberto Noe" userId="8216868d-46c2-4245-82f3-2c6a18adff1d" providerId="ADAL" clId="{DE236976-AEF1-6545-8AB4-4DA174683B02}" dt="2023-09-10T15:26:35.908" v="2883" actId="478"/>
        <pc:sldMkLst>
          <pc:docMk/>
          <pc:sldMk cId="11553608" sldId="274"/>
        </pc:sldMkLst>
        <pc:spChg chg="mod">
          <ac:chgData name="Umberto Noe" userId="8216868d-46c2-4245-82f3-2c6a18adff1d" providerId="ADAL" clId="{DE236976-AEF1-6545-8AB4-4DA174683B02}" dt="2023-09-09T23:02:09.903" v="496"/>
          <ac:spMkLst>
            <pc:docMk/>
            <pc:sldMk cId="11553608" sldId="274"/>
            <ac:spMk id="2" creationId="{819CBEED-3038-C603-9A7E-F4060D18FECF}"/>
          </ac:spMkLst>
        </pc:spChg>
        <pc:spChg chg="mod">
          <ac:chgData name="Umberto Noe" userId="8216868d-46c2-4245-82f3-2c6a18adff1d" providerId="ADAL" clId="{DE236976-AEF1-6545-8AB4-4DA174683B02}" dt="2023-09-09T23:51:58.571" v="2018" actId="403"/>
          <ac:spMkLst>
            <pc:docMk/>
            <pc:sldMk cId="11553608" sldId="274"/>
            <ac:spMk id="3" creationId="{10B522F3-6A0E-54DD-CD1E-85C0EC5A2559}"/>
          </ac:spMkLst>
        </pc:spChg>
        <pc:picChg chg="add del mod">
          <ac:chgData name="Umberto Noe" userId="8216868d-46c2-4245-82f3-2c6a18adff1d" providerId="ADAL" clId="{DE236976-AEF1-6545-8AB4-4DA174683B02}" dt="2023-09-10T15:26:17.990" v="2881" actId="478"/>
          <ac:picMkLst>
            <pc:docMk/>
            <pc:sldMk cId="11553608" sldId="274"/>
            <ac:picMk id="4" creationId="{8BFD3791-8BF7-F09C-8805-5D43F0F11629}"/>
          </ac:picMkLst>
        </pc:picChg>
        <pc:picChg chg="add del mod">
          <ac:chgData name="Umberto Noe" userId="8216868d-46c2-4245-82f3-2c6a18adff1d" providerId="ADAL" clId="{DE236976-AEF1-6545-8AB4-4DA174683B02}" dt="2023-09-10T15:26:35.908" v="2883" actId="478"/>
          <ac:picMkLst>
            <pc:docMk/>
            <pc:sldMk cId="11553608" sldId="274"/>
            <ac:picMk id="5" creationId="{063E1B22-8E94-6A42-0EC9-4A2B29C54612}"/>
          </ac:picMkLst>
        </pc:picChg>
      </pc:sldChg>
      <pc:sldChg chg="addSp modSp new del mod">
        <pc:chgData name="Umberto Noe" userId="8216868d-46c2-4245-82f3-2c6a18adff1d" providerId="ADAL" clId="{DE236976-AEF1-6545-8AB4-4DA174683B02}" dt="2023-09-09T23:51:45.041" v="2015" actId="2696"/>
        <pc:sldMkLst>
          <pc:docMk/>
          <pc:sldMk cId="3267734568" sldId="275"/>
        </pc:sldMkLst>
        <pc:spChg chg="mod">
          <ac:chgData name="Umberto Noe" userId="8216868d-46c2-4245-82f3-2c6a18adff1d" providerId="ADAL" clId="{DE236976-AEF1-6545-8AB4-4DA174683B02}" dt="2023-09-09T23:02:09.903" v="496"/>
          <ac:spMkLst>
            <pc:docMk/>
            <pc:sldMk cId="3267734568" sldId="275"/>
            <ac:spMk id="2" creationId="{2FF379B6-57A5-87F4-2DC3-671FFAE3CDDA}"/>
          </ac:spMkLst>
        </pc:spChg>
        <pc:spChg chg="mod">
          <ac:chgData name="Umberto Noe" userId="8216868d-46c2-4245-82f3-2c6a18adff1d" providerId="ADAL" clId="{DE236976-AEF1-6545-8AB4-4DA174683B02}" dt="2023-09-09T23:18:55.010" v="1063" actId="20577"/>
          <ac:spMkLst>
            <pc:docMk/>
            <pc:sldMk cId="3267734568" sldId="275"/>
            <ac:spMk id="3" creationId="{2B6D7BF7-90C2-ED48-9EA9-7266BD18EDA9}"/>
          </ac:spMkLst>
        </pc:spChg>
        <pc:spChg chg="add mod">
          <ac:chgData name="Umberto Noe" userId="8216868d-46c2-4245-82f3-2c6a18adff1d" providerId="ADAL" clId="{DE236976-AEF1-6545-8AB4-4DA174683B02}" dt="2023-09-09T23:01:02.349" v="476"/>
          <ac:spMkLst>
            <pc:docMk/>
            <pc:sldMk cId="3267734568" sldId="275"/>
            <ac:spMk id="5" creationId="{BDFF6897-CD5C-6128-137A-6B20396B8B30}"/>
          </ac:spMkLst>
        </pc:spChg>
        <pc:graphicFrameChg chg="add mod modGraphic">
          <ac:chgData name="Umberto Noe" userId="8216868d-46c2-4245-82f3-2c6a18adff1d" providerId="ADAL" clId="{DE236976-AEF1-6545-8AB4-4DA174683B02}" dt="2023-09-09T23:14:41.255" v="996" actId="403"/>
          <ac:graphicFrameMkLst>
            <pc:docMk/>
            <pc:sldMk cId="3267734568" sldId="275"/>
            <ac:graphicFrameMk id="4" creationId="{27E66D88-A1D1-2083-D1C4-D44A4A1CD55D}"/>
          </ac:graphicFrameMkLst>
        </pc:graphicFrameChg>
      </pc:sldChg>
      <pc:sldChg chg="modSp new mod">
        <pc:chgData name="Umberto Noe" userId="8216868d-46c2-4245-82f3-2c6a18adff1d" providerId="ADAL" clId="{DE236976-AEF1-6545-8AB4-4DA174683B02}" dt="2023-09-10T15:36:27.725" v="3080" actId="207"/>
        <pc:sldMkLst>
          <pc:docMk/>
          <pc:sldMk cId="3255817849" sldId="276"/>
        </pc:sldMkLst>
        <pc:spChg chg="mod">
          <ac:chgData name="Umberto Noe" userId="8216868d-46c2-4245-82f3-2c6a18adff1d" providerId="ADAL" clId="{DE236976-AEF1-6545-8AB4-4DA174683B02}" dt="2023-09-10T15:36:24.576" v="3078" actId="20577"/>
          <ac:spMkLst>
            <pc:docMk/>
            <pc:sldMk cId="3255817849" sldId="276"/>
            <ac:spMk id="2" creationId="{0F10905C-F4AC-FDA1-809D-93658DD85C67}"/>
          </ac:spMkLst>
        </pc:spChg>
        <pc:spChg chg="mod">
          <ac:chgData name="Umberto Noe" userId="8216868d-46c2-4245-82f3-2c6a18adff1d" providerId="ADAL" clId="{DE236976-AEF1-6545-8AB4-4DA174683B02}" dt="2023-09-10T15:36:27.725" v="3080" actId="207"/>
          <ac:spMkLst>
            <pc:docMk/>
            <pc:sldMk cId="3255817849" sldId="276"/>
            <ac:spMk id="3" creationId="{C1E4AFB5-8D4A-757B-2BBD-84C8E416CDD6}"/>
          </ac:spMkLst>
        </pc:spChg>
      </pc:sldChg>
      <pc:sldChg chg="addSp modSp new mod">
        <pc:chgData name="Umberto Noe" userId="8216868d-46c2-4245-82f3-2c6a18adff1d" providerId="ADAL" clId="{DE236976-AEF1-6545-8AB4-4DA174683B02}" dt="2023-09-09T23:18:10.376" v="1059" actId="122"/>
        <pc:sldMkLst>
          <pc:docMk/>
          <pc:sldMk cId="3779327673" sldId="277"/>
        </pc:sldMkLst>
        <pc:spChg chg="mod">
          <ac:chgData name="Umberto Noe" userId="8216868d-46c2-4245-82f3-2c6a18adff1d" providerId="ADAL" clId="{DE236976-AEF1-6545-8AB4-4DA174683B02}" dt="2023-09-09T23:03:19.335" v="516" actId="20577"/>
          <ac:spMkLst>
            <pc:docMk/>
            <pc:sldMk cId="3779327673" sldId="277"/>
            <ac:spMk id="2" creationId="{46CF6D13-76DC-FCCF-D0AB-110955CDB7A1}"/>
          </ac:spMkLst>
        </pc:spChg>
        <pc:spChg chg="mod">
          <ac:chgData name="Umberto Noe" userId="8216868d-46c2-4245-82f3-2c6a18adff1d" providerId="ADAL" clId="{DE236976-AEF1-6545-8AB4-4DA174683B02}" dt="2023-09-09T23:18:10.376" v="1059" actId="122"/>
          <ac:spMkLst>
            <pc:docMk/>
            <pc:sldMk cId="3779327673" sldId="277"/>
            <ac:spMk id="3" creationId="{E4AEBB68-8B69-C832-68FE-B43AC0CA8E87}"/>
          </ac:spMkLst>
        </pc:spChg>
        <pc:picChg chg="add mod">
          <ac:chgData name="Umberto Noe" userId="8216868d-46c2-4245-82f3-2c6a18adff1d" providerId="ADAL" clId="{DE236976-AEF1-6545-8AB4-4DA174683B02}" dt="2023-09-09T23:18:04.615" v="1056" actId="1076"/>
          <ac:picMkLst>
            <pc:docMk/>
            <pc:sldMk cId="3779327673" sldId="277"/>
            <ac:picMk id="3074" creationId="{0A4787D6-E25F-E017-1C25-4D3218724DBD}"/>
          </ac:picMkLst>
        </pc:picChg>
      </pc:sldChg>
      <pc:sldChg chg="addSp modSp new mod">
        <pc:chgData name="Umberto Noe" userId="8216868d-46c2-4245-82f3-2c6a18adff1d" providerId="ADAL" clId="{DE236976-AEF1-6545-8AB4-4DA174683B02}" dt="2023-09-09T23:53:24.037" v="2107" actId="313"/>
        <pc:sldMkLst>
          <pc:docMk/>
          <pc:sldMk cId="1918181665" sldId="278"/>
        </pc:sldMkLst>
        <pc:spChg chg="mod">
          <ac:chgData name="Umberto Noe" userId="8216868d-46c2-4245-82f3-2c6a18adff1d" providerId="ADAL" clId="{DE236976-AEF1-6545-8AB4-4DA174683B02}" dt="2023-09-09T23:53:24.037" v="2107" actId="313"/>
          <ac:spMkLst>
            <pc:docMk/>
            <pc:sldMk cId="1918181665" sldId="278"/>
            <ac:spMk id="2" creationId="{2DF47856-C145-5E69-2043-C924F8FD61F4}"/>
          </ac:spMkLst>
        </pc:spChg>
        <pc:spChg chg="mod">
          <ac:chgData name="Umberto Noe" userId="8216868d-46c2-4245-82f3-2c6a18adff1d" providerId="ADAL" clId="{DE236976-AEF1-6545-8AB4-4DA174683B02}" dt="2023-09-09T23:17:56.346" v="1053" actId="122"/>
          <ac:spMkLst>
            <pc:docMk/>
            <pc:sldMk cId="1918181665" sldId="278"/>
            <ac:spMk id="3" creationId="{D4EE34A2-EF5A-3D01-FAE8-28DF29B19055}"/>
          </ac:spMkLst>
        </pc:spChg>
        <pc:picChg chg="add mod">
          <ac:chgData name="Umberto Noe" userId="8216868d-46c2-4245-82f3-2c6a18adff1d" providerId="ADAL" clId="{DE236976-AEF1-6545-8AB4-4DA174683B02}" dt="2023-09-09T23:17:53.839" v="1052" actId="1076"/>
          <ac:picMkLst>
            <pc:docMk/>
            <pc:sldMk cId="1918181665" sldId="278"/>
            <ac:picMk id="4098" creationId="{220BFDB7-27BE-2254-4ED7-CCA1123F9043}"/>
          </ac:picMkLst>
        </pc:picChg>
      </pc:sldChg>
      <pc:sldChg chg="addSp delSp modSp new mod">
        <pc:chgData name="Umberto Noe" userId="8216868d-46c2-4245-82f3-2c6a18adff1d" providerId="ADAL" clId="{DE236976-AEF1-6545-8AB4-4DA174683B02}" dt="2023-09-09T23:45:19.363" v="1880" actId="404"/>
        <pc:sldMkLst>
          <pc:docMk/>
          <pc:sldMk cId="1264046476" sldId="279"/>
        </pc:sldMkLst>
        <pc:spChg chg="mod">
          <ac:chgData name="Umberto Noe" userId="8216868d-46c2-4245-82f3-2c6a18adff1d" providerId="ADAL" clId="{DE236976-AEF1-6545-8AB4-4DA174683B02}" dt="2023-09-09T23:05:04.429" v="552"/>
          <ac:spMkLst>
            <pc:docMk/>
            <pc:sldMk cId="1264046476" sldId="279"/>
            <ac:spMk id="2" creationId="{D575AA48-8233-A50D-2B0F-B741D9780733}"/>
          </ac:spMkLst>
        </pc:spChg>
        <pc:spChg chg="mod">
          <ac:chgData name="Umberto Noe" userId="8216868d-46c2-4245-82f3-2c6a18adff1d" providerId="ADAL" clId="{DE236976-AEF1-6545-8AB4-4DA174683B02}" dt="2023-09-09T23:45:19.363" v="1880" actId="404"/>
          <ac:spMkLst>
            <pc:docMk/>
            <pc:sldMk cId="1264046476" sldId="279"/>
            <ac:spMk id="3" creationId="{149236A9-C0CD-A521-4DB0-2B0C8A08675C}"/>
          </ac:spMkLst>
        </pc:spChg>
        <pc:picChg chg="add mod modCrop">
          <ac:chgData name="Umberto Noe" userId="8216868d-46c2-4245-82f3-2c6a18adff1d" providerId="ADAL" clId="{DE236976-AEF1-6545-8AB4-4DA174683B02}" dt="2023-09-09T23:21:14.273" v="1095" actId="1076"/>
          <ac:picMkLst>
            <pc:docMk/>
            <pc:sldMk cId="1264046476" sldId="279"/>
            <ac:picMk id="4" creationId="{56AEEC88-003D-A44B-BFE6-DCBDEF2D6408}"/>
          </ac:picMkLst>
        </pc:picChg>
        <pc:picChg chg="add mod modCrop">
          <ac:chgData name="Umberto Noe" userId="8216868d-46c2-4245-82f3-2c6a18adff1d" providerId="ADAL" clId="{DE236976-AEF1-6545-8AB4-4DA174683B02}" dt="2023-09-09T23:21:16.746" v="1096" actId="1076"/>
          <ac:picMkLst>
            <pc:docMk/>
            <pc:sldMk cId="1264046476" sldId="279"/>
            <ac:picMk id="5" creationId="{0C60A229-B3CF-CE14-8FA6-4B29BC23E000}"/>
          </ac:picMkLst>
        </pc:picChg>
        <pc:picChg chg="add del mod">
          <ac:chgData name="Umberto Noe" userId="8216868d-46c2-4245-82f3-2c6a18adff1d" providerId="ADAL" clId="{DE236976-AEF1-6545-8AB4-4DA174683B02}" dt="2023-09-09T23:20:59.252" v="1088" actId="478"/>
          <ac:picMkLst>
            <pc:docMk/>
            <pc:sldMk cId="1264046476" sldId="279"/>
            <ac:picMk id="6" creationId="{9CB09189-1473-5A5D-F41B-B8BEC49431B7}"/>
          </ac:picMkLst>
        </pc:picChg>
        <pc:picChg chg="add mod modCrop">
          <ac:chgData name="Umberto Noe" userId="8216868d-46c2-4245-82f3-2c6a18adff1d" providerId="ADAL" clId="{DE236976-AEF1-6545-8AB4-4DA174683B02}" dt="2023-09-09T23:21:18.385" v="1097" actId="1076"/>
          <ac:picMkLst>
            <pc:docMk/>
            <pc:sldMk cId="1264046476" sldId="279"/>
            <ac:picMk id="7" creationId="{FEC1824D-3578-C35D-1320-0418F082BBDE}"/>
          </ac:picMkLst>
        </pc:picChg>
      </pc:sldChg>
      <pc:sldChg chg="addSp delSp modSp new mod">
        <pc:chgData name="Umberto Noe" userId="8216868d-46c2-4245-82f3-2c6a18adff1d" providerId="ADAL" clId="{DE236976-AEF1-6545-8AB4-4DA174683B02}" dt="2023-09-09T23:22:17.146" v="1112" actId="1076"/>
        <pc:sldMkLst>
          <pc:docMk/>
          <pc:sldMk cId="111899191" sldId="280"/>
        </pc:sldMkLst>
        <pc:spChg chg="mod">
          <ac:chgData name="Umberto Noe" userId="8216868d-46c2-4245-82f3-2c6a18adff1d" providerId="ADAL" clId="{DE236976-AEF1-6545-8AB4-4DA174683B02}" dt="2023-09-09T23:05:19.282" v="564" actId="20577"/>
          <ac:spMkLst>
            <pc:docMk/>
            <pc:sldMk cId="111899191" sldId="280"/>
            <ac:spMk id="2" creationId="{495B0A6B-0284-ABA9-5D28-059F44B0CB7E}"/>
          </ac:spMkLst>
        </pc:spChg>
        <pc:spChg chg="mod">
          <ac:chgData name="Umberto Noe" userId="8216868d-46c2-4245-82f3-2c6a18adff1d" providerId="ADAL" clId="{DE236976-AEF1-6545-8AB4-4DA174683B02}" dt="2023-09-09T23:21:34.787" v="1103" actId="27636"/>
          <ac:spMkLst>
            <pc:docMk/>
            <pc:sldMk cId="111899191" sldId="280"/>
            <ac:spMk id="3" creationId="{0969970A-20C8-410D-3B8E-11EBC5D544AD}"/>
          </ac:spMkLst>
        </pc:spChg>
        <pc:picChg chg="add mod">
          <ac:chgData name="Umberto Noe" userId="8216868d-46c2-4245-82f3-2c6a18adff1d" providerId="ADAL" clId="{DE236976-AEF1-6545-8AB4-4DA174683B02}" dt="2023-09-09T23:22:17.146" v="1112" actId="1076"/>
          <ac:picMkLst>
            <pc:docMk/>
            <pc:sldMk cId="111899191" sldId="280"/>
            <ac:picMk id="4" creationId="{428A1B14-B61A-9194-66E2-31FE950DFCC7}"/>
          </ac:picMkLst>
        </pc:picChg>
        <pc:picChg chg="add del mod">
          <ac:chgData name="Umberto Noe" userId="8216868d-46c2-4245-82f3-2c6a18adff1d" providerId="ADAL" clId="{DE236976-AEF1-6545-8AB4-4DA174683B02}" dt="2023-09-09T23:22:09.853" v="1109" actId="478"/>
          <ac:picMkLst>
            <pc:docMk/>
            <pc:sldMk cId="111899191" sldId="280"/>
            <ac:picMk id="5122" creationId="{ADC37EC7-FE4C-E0D0-C713-84342AC05ADB}"/>
          </ac:picMkLst>
        </pc:picChg>
      </pc:sldChg>
      <pc:sldChg chg="addSp modSp new mod">
        <pc:chgData name="Umberto Noe" userId="8216868d-46c2-4245-82f3-2c6a18adff1d" providerId="ADAL" clId="{DE236976-AEF1-6545-8AB4-4DA174683B02}" dt="2023-09-09T23:23:09.210" v="1120" actId="1076"/>
        <pc:sldMkLst>
          <pc:docMk/>
          <pc:sldMk cId="3140249517" sldId="281"/>
        </pc:sldMkLst>
        <pc:spChg chg="mod">
          <ac:chgData name="Umberto Noe" userId="8216868d-46c2-4245-82f3-2c6a18adff1d" providerId="ADAL" clId="{DE236976-AEF1-6545-8AB4-4DA174683B02}" dt="2023-09-09T23:06:24.540" v="598" actId="20577"/>
          <ac:spMkLst>
            <pc:docMk/>
            <pc:sldMk cId="3140249517" sldId="281"/>
            <ac:spMk id="2" creationId="{CA16043A-86E9-51DC-617D-3CA2679F70B2}"/>
          </ac:spMkLst>
        </pc:spChg>
        <pc:spChg chg="mod">
          <ac:chgData name="Umberto Noe" userId="8216868d-46c2-4245-82f3-2c6a18adff1d" providerId="ADAL" clId="{DE236976-AEF1-6545-8AB4-4DA174683B02}" dt="2023-09-09T23:23:05.971" v="1119" actId="1076"/>
          <ac:spMkLst>
            <pc:docMk/>
            <pc:sldMk cId="3140249517" sldId="281"/>
            <ac:spMk id="3" creationId="{81B7339F-C445-6F95-2FD3-9722081EDE23}"/>
          </ac:spMkLst>
        </pc:spChg>
        <pc:picChg chg="add mod">
          <ac:chgData name="Umberto Noe" userId="8216868d-46c2-4245-82f3-2c6a18adff1d" providerId="ADAL" clId="{DE236976-AEF1-6545-8AB4-4DA174683B02}" dt="2023-09-09T23:23:09.210" v="1120" actId="1076"/>
          <ac:picMkLst>
            <pc:docMk/>
            <pc:sldMk cId="3140249517" sldId="281"/>
            <ac:picMk id="6146" creationId="{0AD4D015-2675-B2CD-7493-1E3F7B8B4BFD}"/>
          </ac:picMkLst>
        </pc:picChg>
      </pc:sldChg>
      <pc:sldChg chg="addSp delSp modSp new mod ord">
        <pc:chgData name="Umberto Noe" userId="8216868d-46c2-4245-82f3-2c6a18adff1d" providerId="ADAL" clId="{DE236976-AEF1-6545-8AB4-4DA174683B02}" dt="2023-09-10T15:41:11.364" v="3170" actId="20578"/>
        <pc:sldMkLst>
          <pc:docMk/>
          <pc:sldMk cId="1991700625" sldId="282"/>
        </pc:sldMkLst>
        <pc:spChg chg="mod">
          <ac:chgData name="Umberto Noe" userId="8216868d-46c2-4245-82f3-2c6a18adff1d" providerId="ADAL" clId="{DE236976-AEF1-6545-8AB4-4DA174683B02}" dt="2023-09-09T23:24:50.734" v="1146" actId="20577"/>
          <ac:spMkLst>
            <pc:docMk/>
            <pc:sldMk cId="1991700625" sldId="282"/>
            <ac:spMk id="2" creationId="{119896C8-47FE-2260-9D1F-15CB2AC6C8BC}"/>
          </ac:spMkLst>
        </pc:spChg>
        <pc:spChg chg="del mod">
          <ac:chgData name="Umberto Noe" userId="8216868d-46c2-4245-82f3-2c6a18adff1d" providerId="ADAL" clId="{DE236976-AEF1-6545-8AB4-4DA174683B02}" dt="2023-09-09T23:24:52.890" v="1147" actId="478"/>
          <ac:spMkLst>
            <pc:docMk/>
            <pc:sldMk cId="1991700625" sldId="282"/>
            <ac:spMk id="3" creationId="{40FC7A44-BB12-F93E-9868-67FDE364942D}"/>
          </ac:spMkLst>
        </pc:spChg>
        <pc:spChg chg="add del mod">
          <ac:chgData name="Umberto Noe" userId="8216868d-46c2-4245-82f3-2c6a18adff1d" providerId="ADAL" clId="{DE236976-AEF1-6545-8AB4-4DA174683B02}" dt="2023-09-09T23:24:54.398" v="1148" actId="478"/>
          <ac:spMkLst>
            <pc:docMk/>
            <pc:sldMk cId="1991700625" sldId="282"/>
            <ac:spMk id="6" creationId="{8F690EF8-4F4E-69F6-3778-1BE01417E28A}"/>
          </ac:spMkLst>
        </pc:spChg>
        <pc:picChg chg="add mod">
          <ac:chgData name="Umberto Noe" userId="8216868d-46c2-4245-82f3-2c6a18adff1d" providerId="ADAL" clId="{DE236976-AEF1-6545-8AB4-4DA174683B02}" dt="2023-09-09T23:25:04.584" v="1154" actId="1076"/>
          <ac:picMkLst>
            <pc:docMk/>
            <pc:sldMk cId="1991700625" sldId="282"/>
            <ac:picMk id="4" creationId="{6BFDB3FC-F6F0-597A-E05F-7ACD85FCE203}"/>
          </ac:picMkLst>
        </pc:picChg>
      </pc:sldChg>
      <pc:sldChg chg="modSp new mod ord">
        <pc:chgData name="Umberto Noe" userId="8216868d-46c2-4245-82f3-2c6a18adff1d" providerId="ADAL" clId="{DE236976-AEF1-6545-8AB4-4DA174683B02}" dt="2023-09-10T15:43:23.371" v="3293" actId="20578"/>
        <pc:sldMkLst>
          <pc:docMk/>
          <pc:sldMk cId="2417449091" sldId="283"/>
        </pc:sldMkLst>
        <pc:spChg chg="mod">
          <ac:chgData name="Umberto Noe" userId="8216868d-46c2-4245-82f3-2c6a18adff1d" providerId="ADAL" clId="{DE236976-AEF1-6545-8AB4-4DA174683B02}" dt="2023-09-09T23:07:45.900" v="688" actId="20577"/>
          <ac:spMkLst>
            <pc:docMk/>
            <pc:sldMk cId="2417449091" sldId="283"/>
            <ac:spMk id="2" creationId="{3B1C9EFD-5809-86C5-A9A3-8A0A0563A78A}"/>
          </ac:spMkLst>
        </pc:spChg>
        <pc:spChg chg="mod">
          <ac:chgData name="Umberto Noe" userId="8216868d-46c2-4245-82f3-2c6a18adff1d" providerId="ADAL" clId="{DE236976-AEF1-6545-8AB4-4DA174683B02}" dt="2023-09-10T15:43:02.782" v="3292" actId="20577"/>
          <ac:spMkLst>
            <pc:docMk/>
            <pc:sldMk cId="2417449091" sldId="283"/>
            <ac:spMk id="3" creationId="{06B1B379-5197-69A3-0ED0-47616BD0AA2F}"/>
          </ac:spMkLst>
        </pc:spChg>
      </pc:sldChg>
      <pc:sldChg chg="modSp new mod">
        <pc:chgData name="Umberto Noe" userId="8216868d-46c2-4245-82f3-2c6a18adff1d" providerId="ADAL" clId="{DE236976-AEF1-6545-8AB4-4DA174683B02}" dt="2023-09-10T15:53:00.776" v="3567" actId="20577"/>
        <pc:sldMkLst>
          <pc:docMk/>
          <pc:sldMk cId="1416186669" sldId="284"/>
        </pc:sldMkLst>
        <pc:spChg chg="mod">
          <ac:chgData name="Umberto Noe" userId="8216868d-46c2-4245-82f3-2c6a18adff1d" providerId="ADAL" clId="{DE236976-AEF1-6545-8AB4-4DA174683B02}" dt="2023-09-09T23:09:05.448" v="734" actId="20577"/>
          <ac:spMkLst>
            <pc:docMk/>
            <pc:sldMk cId="1416186669" sldId="284"/>
            <ac:spMk id="2" creationId="{8140CE91-7FA7-77B0-AD77-1BBBCF7852EE}"/>
          </ac:spMkLst>
        </pc:spChg>
        <pc:spChg chg="mod">
          <ac:chgData name="Umberto Noe" userId="8216868d-46c2-4245-82f3-2c6a18adff1d" providerId="ADAL" clId="{DE236976-AEF1-6545-8AB4-4DA174683B02}" dt="2023-09-10T15:53:00.776" v="3567" actId="20577"/>
          <ac:spMkLst>
            <pc:docMk/>
            <pc:sldMk cId="1416186669" sldId="284"/>
            <ac:spMk id="3" creationId="{8042FBB9-96B2-DFC1-7390-8ABB4720F486}"/>
          </ac:spMkLst>
        </pc:spChg>
      </pc:sldChg>
      <pc:sldChg chg="modSp new mod">
        <pc:chgData name="Umberto Noe" userId="8216868d-46c2-4245-82f3-2c6a18adff1d" providerId="ADAL" clId="{DE236976-AEF1-6545-8AB4-4DA174683B02}" dt="2023-09-10T15:53:11.619" v="3568" actId="948"/>
        <pc:sldMkLst>
          <pc:docMk/>
          <pc:sldMk cId="2488389142" sldId="285"/>
        </pc:sldMkLst>
        <pc:spChg chg="mod">
          <ac:chgData name="Umberto Noe" userId="8216868d-46c2-4245-82f3-2c6a18adff1d" providerId="ADAL" clId="{DE236976-AEF1-6545-8AB4-4DA174683B02}" dt="2023-09-09T23:09:15.812" v="745" actId="20577"/>
          <ac:spMkLst>
            <pc:docMk/>
            <pc:sldMk cId="2488389142" sldId="285"/>
            <ac:spMk id="2" creationId="{21BE73B3-62C8-F6A6-26E4-3C1B9B1E97F6}"/>
          </ac:spMkLst>
        </pc:spChg>
        <pc:spChg chg="mod">
          <ac:chgData name="Umberto Noe" userId="8216868d-46c2-4245-82f3-2c6a18adff1d" providerId="ADAL" clId="{DE236976-AEF1-6545-8AB4-4DA174683B02}" dt="2023-09-10T15:53:11.619" v="3568" actId="948"/>
          <ac:spMkLst>
            <pc:docMk/>
            <pc:sldMk cId="2488389142" sldId="285"/>
            <ac:spMk id="3" creationId="{73EA5590-B790-FA1E-38FF-3607EB77B2AE}"/>
          </ac:spMkLst>
        </pc:spChg>
      </pc:sldChg>
      <pc:sldChg chg="modSp new del mod">
        <pc:chgData name="Umberto Noe" userId="8216868d-46c2-4245-82f3-2c6a18adff1d" providerId="ADAL" clId="{DE236976-AEF1-6545-8AB4-4DA174683B02}" dt="2023-09-09T23:58:53.082" v="2232" actId="2696"/>
        <pc:sldMkLst>
          <pc:docMk/>
          <pc:sldMk cId="2987229476" sldId="286"/>
        </pc:sldMkLst>
        <pc:spChg chg="mod">
          <ac:chgData name="Umberto Noe" userId="8216868d-46c2-4245-82f3-2c6a18adff1d" providerId="ADAL" clId="{DE236976-AEF1-6545-8AB4-4DA174683B02}" dt="2023-09-09T23:09:27.888" v="757" actId="20577"/>
          <ac:spMkLst>
            <pc:docMk/>
            <pc:sldMk cId="2987229476" sldId="286"/>
            <ac:spMk id="2" creationId="{4BD360DA-1F32-0402-5496-AD5306DE365A}"/>
          </ac:spMkLst>
        </pc:spChg>
        <pc:spChg chg="mod">
          <ac:chgData name="Umberto Noe" userId="8216868d-46c2-4245-82f3-2c6a18adff1d" providerId="ADAL" clId="{DE236976-AEF1-6545-8AB4-4DA174683B02}" dt="2023-09-09T23:58:09.552" v="2231" actId="403"/>
          <ac:spMkLst>
            <pc:docMk/>
            <pc:sldMk cId="2987229476" sldId="286"/>
            <ac:spMk id="3" creationId="{689D8C1E-88D1-9D6B-386D-3FA9BAB7DF20}"/>
          </ac:spMkLst>
        </pc:spChg>
      </pc:sldChg>
      <pc:sldChg chg="modSp new del mod">
        <pc:chgData name="Umberto Noe" userId="8216868d-46c2-4245-82f3-2c6a18adff1d" providerId="ADAL" clId="{DE236976-AEF1-6545-8AB4-4DA174683B02}" dt="2023-09-10T00:04:36.629" v="2507" actId="2696"/>
        <pc:sldMkLst>
          <pc:docMk/>
          <pc:sldMk cId="1840089614" sldId="287"/>
        </pc:sldMkLst>
        <pc:spChg chg="mod">
          <ac:chgData name="Umberto Noe" userId="8216868d-46c2-4245-82f3-2c6a18adff1d" providerId="ADAL" clId="{DE236976-AEF1-6545-8AB4-4DA174683B02}" dt="2023-09-09T23:09:40.378" v="783" actId="20577"/>
          <ac:spMkLst>
            <pc:docMk/>
            <pc:sldMk cId="1840089614" sldId="287"/>
            <ac:spMk id="2" creationId="{9A24EEB1-6C0C-60A6-76E1-23436FD7A1A1}"/>
          </ac:spMkLst>
        </pc:spChg>
        <pc:spChg chg="mod">
          <ac:chgData name="Umberto Noe" userId="8216868d-46c2-4245-82f3-2c6a18adff1d" providerId="ADAL" clId="{DE236976-AEF1-6545-8AB4-4DA174683B02}" dt="2023-09-10T00:04:21.606" v="2506" actId="20577"/>
          <ac:spMkLst>
            <pc:docMk/>
            <pc:sldMk cId="1840089614" sldId="287"/>
            <ac:spMk id="3" creationId="{762DB2E1-3316-1727-CB49-69005FB79617}"/>
          </ac:spMkLst>
        </pc:spChg>
      </pc:sldChg>
      <pc:sldChg chg="modSp new del mod">
        <pc:chgData name="Umberto Noe" userId="8216868d-46c2-4245-82f3-2c6a18adff1d" providerId="ADAL" clId="{DE236976-AEF1-6545-8AB4-4DA174683B02}" dt="2023-09-10T00:03:26.558" v="2498" actId="2696"/>
        <pc:sldMkLst>
          <pc:docMk/>
          <pc:sldMk cId="3521208419" sldId="288"/>
        </pc:sldMkLst>
        <pc:spChg chg="mod">
          <ac:chgData name="Umberto Noe" userId="8216868d-46c2-4245-82f3-2c6a18adff1d" providerId="ADAL" clId="{DE236976-AEF1-6545-8AB4-4DA174683B02}" dt="2023-09-09T23:09:57.499" v="809" actId="20577"/>
          <ac:spMkLst>
            <pc:docMk/>
            <pc:sldMk cId="3521208419" sldId="288"/>
            <ac:spMk id="2" creationId="{08B37396-5B99-D053-7656-F093026678CE}"/>
          </ac:spMkLst>
        </pc:spChg>
        <pc:spChg chg="mod">
          <ac:chgData name="Umberto Noe" userId="8216868d-46c2-4245-82f3-2c6a18adff1d" providerId="ADAL" clId="{DE236976-AEF1-6545-8AB4-4DA174683B02}" dt="2023-09-09T23:28:19.532" v="1223" actId="20577"/>
          <ac:spMkLst>
            <pc:docMk/>
            <pc:sldMk cId="3521208419" sldId="288"/>
            <ac:spMk id="3" creationId="{F4A0A007-0692-F0FB-63DE-62247E0AEE92}"/>
          </ac:spMkLst>
        </pc:spChg>
      </pc:sldChg>
      <pc:sldChg chg="modSp new mod">
        <pc:chgData name="Umberto Noe" userId="8216868d-46c2-4245-82f3-2c6a18adff1d" providerId="ADAL" clId="{DE236976-AEF1-6545-8AB4-4DA174683B02}" dt="2023-09-10T00:12:10.053" v="2739" actId="20577"/>
        <pc:sldMkLst>
          <pc:docMk/>
          <pc:sldMk cId="2070678629" sldId="289"/>
        </pc:sldMkLst>
        <pc:spChg chg="mod">
          <ac:chgData name="Umberto Noe" userId="8216868d-46c2-4245-82f3-2c6a18adff1d" providerId="ADAL" clId="{DE236976-AEF1-6545-8AB4-4DA174683B02}" dt="2023-09-09T23:28:29.402" v="1236" actId="6549"/>
          <ac:spMkLst>
            <pc:docMk/>
            <pc:sldMk cId="2070678629" sldId="289"/>
            <ac:spMk id="2" creationId="{ED732BD3-F345-791C-4855-E70A9D3524BB}"/>
          </ac:spMkLst>
        </pc:spChg>
        <pc:spChg chg="mod">
          <ac:chgData name="Umberto Noe" userId="8216868d-46c2-4245-82f3-2c6a18adff1d" providerId="ADAL" clId="{DE236976-AEF1-6545-8AB4-4DA174683B02}" dt="2023-09-10T00:12:10.053" v="2739" actId="20577"/>
          <ac:spMkLst>
            <pc:docMk/>
            <pc:sldMk cId="2070678629" sldId="289"/>
            <ac:spMk id="3" creationId="{3999A5A1-BDEE-47F4-2E3E-A5ED9D854EFF}"/>
          </ac:spMkLst>
        </pc:spChg>
      </pc:sldChg>
      <pc:sldChg chg="modSp new mod">
        <pc:chgData name="Umberto Noe" userId="8216868d-46c2-4245-82f3-2c6a18adff1d" providerId="ADAL" clId="{DE236976-AEF1-6545-8AB4-4DA174683B02}" dt="2023-09-10T15:57:24.767" v="3617" actId="948"/>
        <pc:sldMkLst>
          <pc:docMk/>
          <pc:sldMk cId="3742312021" sldId="290"/>
        </pc:sldMkLst>
        <pc:spChg chg="mod">
          <ac:chgData name="Umberto Noe" userId="8216868d-46c2-4245-82f3-2c6a18adff1d" providerId="ADAL" clId="{DE236976-AEF1-6545-8AB4-4DA174683B02}" dt="2023-09-09T23:10:50.486" v="850" actId="20577"/>
          <ac:spMkLst>
            <pc:docMk/>
            <pc:sldMk cId="3742312021" sldId="290"/>
            <ac:spMk id="2" creationId="{7D13E205-9EBD-3701-1ED5-B578C0B0D74E}"/>
          </ac:spMkLst>
        </pc:spChg>
        <pc:spChg chg="mod">
          <ac:chgData name="Umberto Noe" userId="8216868d-46c2-4245-82f3-2c6a18adff1d" providerId="ADAL" clId="{DE236976-AEF1-6545-8AB4-4DA174683B02}" dt="2023-09-10T15:57:24.767" v="3617" actId="948"/>
          <ac:spMkLst>
            <pc:docMk/>
            <pc:sldMk cId="3742312021" sldId="290"/>
            <ac:spMk id="3" creationId="{29124B3D-8593-DF89-A68F-CC8C0A326904}"/>
          </ac:spMkLst>
        </pc:spChg>
      </pc:sldChg>
      <pc:sldChg chg="modSp new mod">
        <pc:chgData name="Umberto Noe" userId="8216868d-46c2-4245-82f3-2c6a18adff1d" providerId="ADAL" clId="{DE236976-AEF1-6545-8AB4-4DA174683B02}" dt="2023-09-10T15:57:15.041" v="3616" actId="948"/>
        <pc:sldMkLst>
          <pc:docMk/>
          <pc:sldMk cId="741510478" sldId="291"/>
        </pc:sldMkLst>
        <pc:spChg chg="mod">
          <ac:chgData name="Umberto Noe" userId="8216868d-46c2-4245-82f3-2c6a18adff1d" providerId="ADAL" clId="{DE236976-AEF1-6545-8AB4-4DA174683B02}" dt="2023-09-09T23:10:59.855" v="873" actId="20577"/>
          <ac:spMkLst>
            <pc:docMk/>
            <pc:sldMk cId="741510478" sldId="291"/>
            <ac:spMk id="2" creationId="{80A122A6-218C-CE82-E267-400F07C02F0E}"/>
          </ac:spMkLst>
        </pc:spChg>
        <pc:spChg chg="mod">
          <ac:chgData name="Umberto Noe" userId="8216868d-46c2-4245-82f3-2c6a18adff1d" providerId="ADAL" clId="{DE236976-AEF1-6545-8AB4-4DA174683B02}" dt="2023-09-10T15:57:15.041" v="3616" actId="948"/>
          <ac:spMkLst>
            <pc:docMk/>
            <pc:sldMk cId="741510478" sldId="291"/>
            <ac:spMk id="3" creationId="{7D679215-F49F-BEB9-A7B5-BFF043F68F1B}"/>
          </ac:spMkLst>
        </pc:spChg>
      </pc:sldChg>
      <pc:sldChg chg="modSp new mod">
        <pc:chgData name="Umberto Noe" userId="8216868d-46c2-4245-82f3-2c6a18adff1d" providerId="ADAL" clId="{DE236976-AEF1-6545-8AB4-4DA174683B02}" dt="2023-09-10T15:58:14.523" v="3645" actId="20577"/>
        <pc:sldMkLst>
          <pc:docMk/>
          <pc:sldMk cId="3348055380" sldId="292"/>
        </pc:sldMkLst>
        <pc:spChg chg="mod">
          <ac:chgData name="Umberto Noe" userId="8216868d-46c2-4245-82f3-2c6a18adff1d" providerId="ADAL" clId="{DE236976-AEF1-6545-8AB4-4DA174683B02}" dt="2023-09-09T23:11:12.660" v="901" actId="20577"/>
          <ac:spMkLst>
            <pc:docMk/>
            <pc:sldMk cId="3348055380" sldId="292"/>
            <ac:spMk id="2" creationId="{8757FF67-4B02-FBA3-A25B-23B870206A91}"/>
          </ac:spMkLst>
        </pc:spChg>
        <pc:spChg chg="mod">
          <ac:chgData name="Umberto Noe" userId="8216868d-46c2-4245-82f3-2c6a18adff1d" providerId="ADAL" clId="{DE236976-AEF1-6545-8AB4-4DA174683B02}" dt="2023-09-10T15:58:14.523" v="3645" actId="20577"/>
          <ac:spMkLst>
            <pc:docMk/>
            <pc:sldMk cId="3348055380" sldId="292"/>
            <ac:spMk id="3" creationId="{69867643-0694-2AB1-1423-A52A20FD7ADE}"/>
          </ac:spMkLst>
        </pc:spChg>
      </pc:sldChg>
      <pc:sldChg chg="modSp new mod">
        <pc:chgData name="Umberto Noe" userId="8216868d-46c2-4245-82f3-2c6a18adff1d" providerId="ADAL" clId="{DE236976-AEF1-6545-8AB4-4DA174683B02}" dt="2023-09-10T16:14:58.863" v="3810" actId="207"/>
        <pc:sldMkLst>
          <pc:docMk/>
          <pc:sldMk cId="3097074382" sldId="293"/>
        </pc:sldMkLst>
        <pc:spChg chg="mod">
          <ac:chgData name="Umberto Noe" userId="8216868d-46c2-4245-82f3-2c6a18adff1d" providerId="ADAL" clId="{DE236976-AEF1-6545-8AB4-4DA174683B02}" dt="2023-09-09T23:11:22.891" v="916" actId="20577"/>
          <ac:spMkLst>
            <pc:docMk/>
            <pc:sldMk cId="3097074382" sldId="293"/>
            <ac:spMk id="2" creationId="{98EF21AD-1E86-7B8B-E2E2-5FACEEB5E6F4}"/>
          </ac:spMkLst>
        </pc:spChg>
        <pc:spChg chg="mod">
          <ac:chgData name="Umberto Noe" userId="8216868d-46c2-4245-82f3-2c6a18adff1d" providerId="ADAL" clId="{DE236976-AEF1-6545-8AB4-4DA174683B02}" dt="2023-09-10T16:14:58.863" v="3810" actId="207"/>
          <ac:spMkLst>
            <pc:docMk/>
            <pc:sldMk cId="3097074382" sldId="293"/>
            <ac:spMk id="3" creationId="{86D7844C-E24B-D43C-7470-8DAFA83C62FD}"/>
          </ac:spMkLst>
        </pc:spChg>
      </pc:sldChg>
      <pc:sldChg chg="modSp new del mod">
        <pc:chgData name="Umberto Noe" userId="8216868d-46c2-4245-82f3-2c6a18adff1d" providerId="ADAL" clId="{DE236976-AEF1-6545-8AB4-4DA174683B02}" dt="2023-09-10T00:16:15.036" v="2844" actId="2696"/>
        <pc:sldMkLst>
          <pc:docMk/>
          <pc:sldMk cId="702273652" sldId="294"/>
        </pc:sldMkLst>
        <pc:spChg chg="mod">
          <ac:chgData name="Umberto Noe" userId="8216868d-46c2-4245-82f3-2c6a18adff1d" providerId="ADAL" clId="{DE236976-AEF1-6545-8AB4-4DA174683B02}" dt="2023-09-09T23:11:33.059" v="938" actId="20577"/>
          <ac:spMkLst>
            <pc:docMk/>
            <pc:sldMk cId="702273652" sldId="294"/>
            <ac:spMk id="2" creationId="{CD9DEC09-A870-A0FE-5DBB-E5D6C0B75CDD}"/>
          </ac:spMkLst>
        </pc:spChg>
        <pc:spChg chg="mod">
          <ac:chgData name="Umberto Noe" userId="8216868d-46c2-4245-82f3-2c6a18adff1d" providerId="ADAL" clId="{DE236976-AEF1-6545-8AB4-4DA174683B02}" dt="2023-09-09T23:30:31.308" v="1364" actId="2710"/>
          <ac:spMkLst>
            <pc:docMk/>
            <pc:sldMk cId="702273652" sldId="294"/>
            <ac:spMk id="3" creationId="{244BDE22-FE30-FC2F-AC8A-39332544877E}"/>
          </ac:spMkLst>
        </pc:spChg>
      </pc:sldChg>
      <pc:sldChg chg="addSp delSp modSp new mod modClrScheme chgLayout">
        <pc:chgData name="Umberto Noe" userId="8216868d-46c2-4245-82f3-2c6a18adff1d" providerId="ADAL" clId="{DE236976-AEF1-6545-8AB4-4DA174683B02}" dt="2023-09-09T23:30:35.273" v="1365" actId="207"/>
        <pc:sldMkLst>
          <pc:docMk/>
          <pc:sldMk cId="1142881429" sldId="295"/>
        </pc:sldMkLst>
        <pc:spChg chg="del mod ord">
          <ac:chgData name="Umberto Noe" userId="8216868d-46c2-4245-82f3-2c6a18adff1d" providerId="ADAL" clId="{DE236976-AEF1-6545-8AB4-4DA174683B02}" dt="2023-09-09T23:11:43.410" v="941" actId="700"/>
          <ac:spMkLst>
            <pc:docMk/>
            <pc:sldMk cId="1142881429" sldId="295"/>
            <ac:spMk id="2" creationId="{D9508439-9892-BAED-BFA0-1D4062640D0D}"/>
          </ac:spMkLst>
        </pc:spChg>
        <pc:spChg chg="del mod ord">
          <ac:chgData name="Umberto Noe" userId="8216868d-46c2-4245-82f3-2c6a18adff1d" providerId="ADAL" clId="{DE236976-AEF1-6545-8AB4-4DA174683B02}" dt="2023-09-09T23:11:43.410" v="941" actId="700"/>
          <ac:spMkLst>
            <pc:docMk/>
            <pc:sldMk cId="1142881429" sldId="295"/>
            <ac:spMk id="3" creationId="{0B6F2C8E-25B6-43C7-C27B-41F33F2A2B4D}"/>
          </ac:spMkLst>
        </pc:spChg>
        <pc:spChg chg="add mod ord">
          <ac:chgData name="Umberto Noe" userId="8216868d-46c2-4245-82f3-2c6a18adff1d" providerId="ADAL" clId="{DE236976-AEF1-6545-8AB4-4DA174683B02}" dt="2023-09-09T23:30:35.273" v="1365" actId="207"/>
          <ac:spMkLst>
            <pc:docMk/>
            <pc:sldMk cId="1142881429" sldId="295"/>
            <ac:spMk id="4" creationId="{F4A74989-601C-5D59-3407-E5617A141EFE}"/>
          </ac:spMkLst>
        </pc:spChg>
        <pc:spChg chg="add del mod ord">
          <ac:chgData name="Umberto Noe" userId="8216868d-46c2-4245-82f3-2c6a18adff1d" providerId="ADAL" clId="{DE236976-AEF1-6545-8AB4-4DA174683B02}" dt="2023-09-09T23:11:54.269" v="948" actId="478"/>
          <ac:spMkLst>
            <pc:docMk/>
            <pc:sldMk cId="1142881429" sldId="295"/>
            <ac:spMk id="5" creationId="{8FBFA761-E218-C4AD-9EB1-AC975892014B}"/>
          </ac:spMkLst>
        </pc:spChg>
      </pc:sldChg>
      <pc:sldChg chg="modSp add mod">
        <pc:chgData name="Umberto Noe" userId="8216868d-46c2-4245-82f3-2c6a18adff1d" providerId="ADAL" clId="{DE236976-AEF1-6545-8AB4-4DA174683B02}" dt="2023-09-10T15:53:31.952" v="3576" actId="20577"/>
        <pc:sldMkLst>
          <pc:docMk/>
          <pc:sldMk cId="311713080" sldId="296"/>
        </pc:sldMkLst>
        <pc:spChg chg="mod">
          <ac:chgData name="Umberto Noe" userId="8216868d-46c2-4245-82f3-2c6a18adff1d" providerId="ADAL" clId="{DE236976-AEF1-6545-8AB4-4DA174683B02}" dt="2023-09-09T23:59:19.590" v="2271" actId="6549"/>
          <ac:spMkLst>
            <pc:docMk/>
            <pc:sldMk cId="311713080" sldId="296"/>
            <ac:spMk id="2" creationId="{2079A6F3-BCC1-2FB8-EC54-6BEA6FDEA90D}"/>
          </ac:spMkLst>
        </pc:spChg>
        <pc:spChg chg="mod">
          <ac:chgData name="Umberto Noe" userId="8216868d-46c2-4245-82f3-2c6a18adff1d" providerId="ADAL" clId="{DE236976-AEF1-6545-8AB4-4DA174683B02}" dt="2023-09-10T15:53:31.952" v="3576" actId="20577"/>
          <ac:spMkLst>
            <pc:docMk/>
            <pc:sldMk cId="311713080" sldId="296"/>
            <ac:spMk id="3" creationId="{58871911-062C-9E2A-675D-60205453C99D}"/>
          </ac:spMkLst>
        </pc:spChg>
      </pc:sldChg>
      <pc:sldChg chg="modSp add mod">
        <pc:chgData name="Umberto Noe" userId="8216868d-46c2-4245-82f3-2c6a18adff1d" providerId="ADAL" clId="{DE236976-AEF1-6545-8AB4-4DA174683B02}" dt="2023-09-10T15:54:25.407" v="3588" actId="20577"/>
        <pc:sldMkLst>
          <pc:docMk/>
          <pc:sldMk cId="3816409446" sldId="297"/>
        </pc:sldMkLst>
        <pc:spChg chg="mod">
          <ac:chgData name="Umberto Noe" userId="8216868d-46c2-4245-82f3-2c6a18adff1d" providerId="ADAL" clId="{DE236976-AEF1-6545-8AB4-4DA174683B02}" dt="2023-09-09T23:59:28.231" v="2288" actId="20577"/>
          <ac:spMkLst>
            <pc:docMk/>
            <pc:sldMk cId="3816409446" sldId="297"/>
            <ac:spMk id="2" creationId="{2079A6F3-BCC1-2FB8-EC54-6BEA6FDEA90D}"/>
          </ac:spMkLst>
        </pc:spChg>
        <pc:spChg chg="mod">
          <ac:chgData name="Umberto Noe" userId="8216868d-46c2-4245-82f3-2c6a18adff1d" providerId="ADAL" clId="{DE236976-AEF1-6545-8AB4-4DA174683B02}" dt="2023-09-10T15:54:25.407" v="3588" actId="20577"/>
          <ac:spMkLst>
            <pc:docMk/>
            <pc:sldMk cId="3816409446" sldId="297"/>
            <ac:spMk id="3" creationId="{58871911-062C-9E2A-675D-60205453C99D}"/>
          </ac:spMkLst>
        </pc:spChg>
      </pc:sldChg>
      <pc:sldChg chg="modSp add mod">
        <pc:chgData name="Umberto Noe" userId="8216868d-46c2-4245-82f3-2c6a18adff1d" providerId="ADAL" clId="{DE236976-AEF1-6545-8AB4-4DA174683B02}" dt="2023-09-10T15:56:34.484" v="3615" actId="20577"/>
        <pc:sldMkLst>
          <pc:docMk/>
          <pc:sldMk cId="3077033168" sldId="298"/>
        </pc:sldMkLst>
        <pc:spChg chg="mod">
          <ac:chgData name="Umberto Noe" userId="8216868d-46c2-4245-82f3-2c6a18adff1d" providerId="ADAL" clId="{DE236976-AEF1-6545-8AB4-4DA174683B02}" dt="2023-09-09T23:59:33.604" v="2300" actId="20577"/>
          <ac:spMkLst>
            <pc:docMk/>
            <pc:sldMk cId="3077033168" sldId="298"/>
            <ac:spMk id="2" creationId="{2079A6F3-BCC1-2FB8-EC54-6BEA6FDEA90D}"/>
          </ac:spMkLst>
        </pc:spChg>
        <pc:spChg chg="mod">
          <ac:chgData name="Umberto Noe" userId="8216868d-46c2-4245-82f3-2c6a18adff1d" providerId="ADAL" clId="{DE236976-AEF1-6545-8AB4-4DA174683B02}" dt="2023-09-10T15:56:34.484" v="3615" actId="20577"/>
          <ac:spMkLst>
            <pc:docMk/>
            <pc:sldMk cId="3077033168" sldId="298"/>
            <ac:spMk id="3" creationId="{58871911-062C-9E2A-675D-60205453C99D}"/>
          </ac:spMkLst>
        </pc:spChg>
      </pc:sldChg>
      <pc:sldChg chg="modSp new mod">
        <pc:chgData name="Umberto Noe" userId="8216868d-46c2-4245-82f3-2c6a18adff1d" providerId="ADAL" clId="{DE236976-AEF1-6545-8AB4-4DA174683B02}" dt="2023-09-10T16:35:21.902" v="4713" actId="404"/>
        <pc:sldMkLst>
          <pc:docMk/>
          <pc:sldMk cId="1136070582" sldId="299"/>
        </pc:sldMkLst>
        <pc:spChg chg="mod">
          <ac:chgData name="Umberto Noe" userId="8216868d-46c2-4245-82f3-2c6a18adff1d" providerId="ADAL" clId="{DE236976-AEF1-6545-8AB4-4DA174683B02}" dt="2023-09-10T16:23:35.020" v="4063" actId="20577"/>
          <ac:spMkLst>
            <pc:docMk/>
            <pc:sldMk cId="1136070582" sldId="299"/>
            <ac:spMk id="2" creationId="{F2AC015A-A8A4-9E42-02B7-E381F3B95B91}"/>
          </ac:spMkLst>
        </pc:spChg>
        <pc:spChg chg="mod">
          <ac:chgData name="Umberto Noe" userId="8216868d-46c2-4245-82f3-2c6a18adff1d" providerId="ADAL" clId="{DE236976-AEF1-6545-8AB4-4DA174683B02}" dt="2023-09-10T16:35:21.902" v="4713" actId="404"/>
          <ac:spMkLst>
            <pc:docMk/>
            <pc:sldMk cId="1136070582" sldId="299"/>
            <ac:spMk id="3" creationId="{B8138E1F-EC1D-7486-4C88-A7070365EE2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DDB910-1337-BA46-A630-4B0582D6F148}" type="doc">
      <dgm:prSet loTypeId="urn:microsoft.com/office/officeart/2005/8/layout/matrix1" loCatId="" qsTypeId="urn:microsoft.com/office/officeart/2005/8/quickstyle/simple1" qsCatId="simple" csTypeId="urn:microsoft.com/office/officeart/2005/8/colors/accent1_1" csCatId="accent1" phldr="1"/>
      <dgm:spPr/>
      <dgm:t>
        <a:bodyPr/>
        <a:lstStyle/>
        <a:p>
          <a:endParaRPr lang="en-GB"/>
        </a:p>
      </dgm:t>
    </dgm:pt>
    <dgm:pt modelId="{BAC51F0C-9488-F94D-A03E-8A79F956AD42}">
      <dgm:prSet phldrT="[Text]" custT="1"/>
      <dgm:spPr/>
      <dgm:t>
        <a:bodyPr/>
        <a:lstStyle/>
        <a:p>
          <a:r>
            <a:rPr lang="en-GB" sz="2000" u="none" dirty="0"/>
            <a:t>DAPR1</a:t>
          </a:r>
        </a:p>
      </dgm:t>
    </dgm:pt>
    <dgm:pt modelId="{50B4CD79-5A3B-C749-839E-D0A14BDB39CE}" type="parTrans" cxnId="{945973D4-010A-0E4C-BCB5-9F9035872677}">
      <dgm:prSet/>
      <dgm:spPr/>
      <dgm:t>
        <a:bodyPr/>
        <a:lstStyle/>
        <a:p>
          <a:endParaRPr lang="en-GB" sz="1400"/>
        </a:p>
      </dgm:t>
    </dgm:pt>
    <dgm:pt modelId="{4779763D-28D5-8741-8D3A-C56509CDB6B8}" type="sibTrans" cxnId="{945973D4-010A-0E4C-BCB5-9F9035872677}">
      <dgm:prSet/>
      <dgm:spPr/>
      <dgm:t>
        <a:bodyPr/>
        <a:lstStyle/>
        <a:p>
          <a:endParaRPr lang="en-GB" sz="1400"/>
        </a:p>
      </dgm:t>
    </dgm:pt>
    <dgm:pt modelId="{6C2851DC-5E9F-3141-9A75-0923668237C2}">
      <dgm:prSet phldrT="[Text]" custT="1"/>
      <dgm:spPr/>
      <dgm:t>
        <a:bodyPr/>
        <a:lstStyle/>
        <a:p>
          <a:r>
            <a:rPr lang="en-GB" sz="1600" b="1" u="none" dirty="0"/>
            <a:t>Block 1: Exploratory data analysis (Sem 1, Weeks 1-5)</a:t>
          </a:r>
        </a:p>
      </dgm:t>
    </dgm:pt>
    <dgm:pt modelId="{9A6D0D14-AADE-E340-99EB-E8EA5CCB4A2F}" type="parTrans" cxnId="{4418454D-49EF-E646-92AC-7B35DB0FF0F4}">
      <dgm:prSet/>
      <dgm:spPr/>
      <dgm:t>
        <a:bodyPr/>
        <a:lstStyle/>
        <a:p>
          <a:endParaRPr lang="en-GB" sz="1400"/>
        </a:p>
      </dgm:t>
    </dgm:pt>
    <dgm:pt modelId="{A083FFA2-DCB2-4946-99F5-9D2E328CC11C}" type="sibTrans" cxnId="{4418454D-49EF-E646-92AC-7B35DB0FF0F4}">
      <dgm:prSet/>
      <dgm:spPr/>
      <dgm:t>
        <a:bodyPr/>
        <a:lstStyle/>
        <a:p>
          <a:endParaRPr lang="en-GB" sz="1400"/>
        </a:p>
      </dgm:t>
    </dgm:pt>
    <dgm:pt modelId="{EE64F45E-58B4-FB42-A994-9283300E0830}">
      <dgm:prSet phldrT="[Text]" custT="1"/>
      <dgm:spPr/>
      <dgm:t>
        <a:bodyPr/>
        <a:lstStyle/>
        <a:p>
          <a:r>
            <a:rPr lang="en-GB" sz="1600" b="1" u="none" dirty="0"/>
            <a:t>Block 2: Probability (Sem 1, Weeks 7-11)</a:t>
          </a:r>
        </a:p>
      </dgm:t>
    </dgm:pt>
    <dgm:pt modelId="{535F190A-553D-2F48-A6A5-10B68763B0E0}" type="parTrans" cxnId="{F9F39C42-47D1-BC44-A777-901B4571D7D3}">
      <dgm:prSet/>
      <dgm:spPr/>
      <dgm:t>
        <a:bodyPr/>
        <a:lstStyle/>
        <a:p>
          <a:endParaRPr lang="en-GB" sz="1400"/>
        </a:p>
      </dgm:t>
    </dgm:pt>
    <dgm:pt modelId="{40237707-B093-234C-A1B5-495972043BF4}" type="sibTrans" cxnId="{F9F39C42-47D1-BC44-A777-901B4571D7D3}">
      <dgm:prSet/>
      <dgm:spPr/>
      <dgm:t>
        <a:bodyPr/>
        <a:lstStyle/>
        <a:p>
          <a:endParaRPr lang="en-GB" sz="1400"/>
        </a:p>
      </dgm:t>
    </dgm:pt>
    <dgm:pt modelId="{4F5BD776-C622-894A-B257-35873AF71536}">
      <dgm:prSet phldrT="[Text]" custT="1"/>
      <dgm:spPr/>
      <dgm:t>
        <a:bodyPr anchor="t"/>
        <a:lstStyle/>
        <a:p>
          <a:r>
            <a:rPr lang="en-GB" sz="1600" b="1" u="none" dirty="0"/>
            <a:t>Block 3: Inference (</a:t>
          </a:r>
          <a:r>
            <a:rPr lang="en-GB" sz="1600" b="1" u="none" dirty="0">
              <a:effectLst/>
            </a:rPr>
            <a:t>Sem 2 Weeks 1-5)</a:t>
          </a:r>
          <a:endParaRPr lang="en-GB" sz="1600" b="1" u="none" dirty="0"/>
        </a:p>
      </dgm:t>
    </dgm:pt>
    <dgm:pt modelId="{20BC44DD-C2C3-1D48-B4FB-017EB1E39EF3}" type="parTrans" cxnId="{876E4C1E-170F-A748-B0DC-CA2E7E1ECDE0}">
      <dgm:prSet/>
      <dgm:spPr/>
      <dgm:t>
        <a:bodyPr/>
        <a:lstStyle/>
        <a:p>
          <a:endParaRPr lang="en-GB" sz="1400"/>
        </a:p>
      </dgm:t>
    </dgm:pt>
    <dgm:pt modelId="{04CD59F8-5E7F-E447-9A57-1A8CA57EB162}" type="sibTrans" cxnId="{876E4C1E-170F-A748-B0DC-CA2E7E1ECDE0}">
      <dgm:prSet/>
      <dgm:spPr/>
      <dgm:t>
        <a:bodyPr/>
        <a:lstStyle/>
        <a:p>
          <a:endParaRPr lang="en-GB" sz="1400"/>
        </a:p>
      </dgm:t>
    </dgm:pt>
    <dgm:pt modelId="{40348253-8ECB-734A-8D25-5AFB69AE8B59}">
      <dgm:prSet phldrT="[Text]" custT="1"/>
      <dgm:spPr/>
      <dgm:t>
        <a:bodyPr/>
        <a:lstStyle/>
        <a:p>
          <a:r>
            <a:rPr lang="en-GB" sz="1600" b="1" u="none" dirty="0"/>
            <a:t>Block 4: Common hypothesis tests (</a:t>
          </a:r>
          <a:r>
            <a:rPr lang="en-GB" sz="1600" b="1" u="none" dirty="0">
              <a:effectLst/>
            </a:rPr>
            <a:t>Sem 2 Weeks 6-10)</a:t>
          </a:r>
          <a:endParaRPr lang="en-GB" sz="1600" b="1" u="none" dirty="0"/>
        </a:p>
      </dgm:t>
    </dgm:pt>
    <dgm:pt modelId="{282D5B13-69E9-9D4F-80AC-EA8656457293}" type="parTrans" cxnId="{BA224CB5-826D-5646-B0FB-0BA1362B5715}">
      <dgm:prSet/>
      <dgm:spPr/>
      <dgm:t>
        <a:bodyPr/>
        <a:lstStyle/>
        <a:p>
          <a:endParaRPr lang="en-GB" sz="1400"/>
        </a:p>
      </dgm:t>
    </dgm:pt>
    <dgm:pt modelId="{343C46A0-49B6-A04F-B061-A6F0884F98AF}" type="sibTrans" cxnId="{BA224CB5-826D-5646-B0FB-0BA1362B5715}">
      <dgm:prSet/>
      <dgm:spPr/>
      <dgm:t>
        <a:bodyPr/>
        <a:lstStyle/>
        <a:p>
          <a:endParaRPr lang="en-GB" sz="1400"/>
        </a:p>
      </dgm:t>
    </dgm:pt>
    <dgm:pt modelId="{2C70FD4A-7D83-504A-BA0D-AD564462D28E}">
      <dgm:prSet phldrT="[Text]" custT="1"/>
      <dgm:spPr/>
      <dgm:t>
        <a:bodyPr/>
        <a:lstStyle/>
        <a:p>
          <a:r>
            <a:rPr lang="en-GB" sz="1600" b="0" u="none" dirty="0">
              <a:effectLst/>
            </a:rPr>
            <a:t>Will focus on data collection and exploratory data analysis.</a:t>
          </a:r>
          <a:endParaRPr lang="en-GB" sz="1600" u="none" dirty="0"/>
        </a:p>
      </dgm:t>
    </dgm:pt>
    <dgm:pt modelId="{C357ACF0-0EBF-BC4D-A5C2-62C53D92E14B}" type="parTrans" cxnId="{B4A404EA-3825-0145-8F90-C2368905D463}">
      <dgm:prSet/>
      <dgm:spPr/>
      <dgm:t>
        <a:bodyPr/>
        <a:lstStyle/>
        <a:p>
          <a:endParaRPr lang="en-GB" sz="1400"/>
        </a:p>
      </dgm:t>
    </dgm:pt>
    <dgm:pt modelId="{537B3714-545E-354E-9780-614E939562BD}" type="sibTrans" cxnId="{B4A404EA-3825-0145-8F90-C2368905D463}">
      <dgm:prSet/>
      <dgm:spPr/>
      <dgm:t>
        <a:bodyPr/>
        <a:lstStyle/>
        <a:p>
          <a:endParaRPr lang="en-GB" sz="1400"/>
        </a:p>
      </dgm:t>
    </dgm:pt>
    <dgm:pt modelId="{BA458E3F-E2DF-7945-9D93-5C097D806CCA}">
      <dgm:prSet phldrT="[Text]" custT="1"/>
      <dgm:spPr/>
      <dgm:t>
        <a:bodyPr/>
        <a:lstStyle/>
        <a:p>
          <a:r>
            <a:rPr lang="en-GB" sz="1600" b="0" u="none" dirty="0">
              <a:effectLst/>
            </a:rPr>
            <a:t>Will introduce probability theory and distributions, with particular attention to the normal probability distribution, which arises in many everyday situations. We will then build on those concepts to introduce sampling distributions, which show the variability of quantities like the mean from sample to sample.</a:t>
          </a:r>
          <a:endParaRPr lang="en-GB" sz="1600" u="none" dirty="0"/>
        </a:p>
      </dgm:t>
    </dgm:pt>
    <dgm:pt modelId="{84FDBF22-96FB-A345-AEBA-59ECFF3A10D0}" type="parTrans" cxnId="{06BDF805-C041-5A45-B11F-B55C873C56D6}">
      <dgm:prSet/>
      <dgm:spPr/>
      <dgm:t>
        <a:bodyPr/>
        <a:lstStyle/>
        <a:p>
          <a:endParaRPr lang="en-GB" sz="1400"/>
        </a:p>
      </dgm:t>
    </dgm:pt>
    <dgm:pt modelId="{A09357CA-3A39-A140-9D16-EC29D249E5CD}" type="sibTrans" cxnId="{06BDF805-C041-5A45-B11F-B55C873C56D6}">
      <dgm:prSet/>
      <dgm:spPr/>
      <dgm:t>
        <a:bodyPr/>
        <a:lstStyle/>
        <a:p>
          <a:endParaRPr lang="en-GB" sz="1400"/>
        </a:p>
      </dgm:t>
    </dgm:pt>
    <dgm:pt modelId="{30CC5C4A-0818-924E-9410-BFF6CE18A640}">
      <dgm:prSet phldrT="[Text]" custT="1"/>
      <dgm:spPr/>
      <dgm:t>
        <a:bodyPr anchor="t"/>
        <a:lstStyle/>
        <a:p>
          <a:r>
            <a:rPr lang="en-GB" sz="1600" b="0" u="none" dirty="0">
              <a:effectLst/>
            </a:rPr>
            <a:t>Introduces the step-by-step process of testing a research hypothesis and focuses on explaining in depth the meaning of each component of a test of hypothesis.</a:t>
          </a:r>
          <a:endParaRPr lang="en-GB" sz="1600" b="0" u="none" dirty="0"/>
        </a:p>
      </dgm:t>
    </dgm:pt>
    <dgm:pt modelId="{E7D3C79B-EAD9-3941-BE78-5464C8C5CC8A}" type="parTrans" cxnId="{2D82920D-1717-1F4C-872A-283A4F3753CC}">
      <dgm:prSet/>
      <dgm:spPr/>
      <dgm:t>
        <a:bodyPr/>
        <a:lstStyle/>
        <a:p>
          <a:endParaRPr lang="en-GB" sz="1400"/>
        </a:p>
      </dgm:t>
    </dgm:pt>
    <dgm:pt modelId="{4930CA74-D0D8-8244-9674-68A345BEB237}" type="sibTrans" cxnId="{2D82920D-1717-1F4C-872A-283A4F3753CC}">
      <dgm:prSet/>
      <dgm:spPr/>
      <dgm:t>
        <a:bodyPr/>
        <a:lstStyle/>
        <a:p>
          <a:endParaRPr lang="en-GB" sz="1400"/>
        </a:p>
      </dgm:t>
    </dgm:pt>
    <dgm:pt modelId="{6634561A-EBFC-0D4B-9DB4-1ACA27FC31A3}">
      <dgm:prSet phldrT="[Text]" custT="1"/>
      <dgm:spPr/>
      <dgm:t>
        <a:bodyPr/>
        <a:lstStyle/>
        <a:p>
          <a:r>
            <a:rPr lang="en-GB" sz="1600" b="0" u="none" dirty="0">
              <a:effectLst/>
            </a:rPr>
            <a:t>Teaches widely used hypothesis testing procedures that are used in everyday research to answer questions about a population.</a:t>
          </a:r>
          <a:endParaRPr lang="en-GB" sz="1600" u="none" dirty="0"/>
        </a:p>
      </dgm:t>
    </dgm:pt>
    <dgm:pt modelId="{F58A20A5-7C2F-E645-B27B-A5225A217962}" type="parTrans" cxnId="{7BCDD799-C97D-E14A-85EA-C292C385A6CF}">
      <dgm:prSet/>
      <dgm:spPr/>
      <dgm:t>
        <a:bodyPr/>
        <a:lstStyle/>
        <a:p>
          <a:endParaRPr lang="en-GB" sz="1400"/>
        </a:p>
      </dgm:t>
    </dgm:pt>
    <dgm:pt modelId="{2D3D4A9B-4110-2342-A0C2-FEFB86D3C6C0}" type="sibTrans" cxnId="{7BCDD799-C97D-E14A-85EA-C292C385A6CF}">
      <dgm:prSet/>
      <dgm:spPr/>
      <dgm:t>
        <a:bodyPr/>
        <a:lstStyle/>
        <a:p>
          <a:endParaRPr lang="en-GB" sz="1400"/>
        </a:p>
      </dgm:t>
    </dgm:pt>
    <dgm:pt modelId="{F951DB08-0BA6-AB4A-B583-EB09C60A030C}" type="pres">
      <dgm:prSet presAssocID="{F5DDB910-1337-BA46-A630-4B0582D6F148}" presName="diagram" presStyleCnt="0">
        <dgm:presLayoutVars>
          <dgm:chMax val="1"/>
          <dgm:dir/>
          <dgm:animLvl val="ctr"/>
          <dgm:resizeHandles val="exact"/>
        </dgm:presLayoutVars>
      </dgm:prSet>
      <dgm:spPr/>
    </dgm:pt>
    <dgm:pt modelId="{28CEF0CB-8995-BF49-9EE8-BB852DCC0F01}" type="pres">
      <dgm:prSet presAssocID="{F5DDB910-1337-BA46-A630-4B0582D6F148}" presName="matrix" presStyleCnt="0"/>
      <dgm:spPr/>
    </dgm:pt>
    <dgm:pt modelId="{34B56E1F-FBBA-F045-989B-E64C64C1009D}" type="pres">
      <dgm:prSet presAssocID="{F5DDB910-1337-BA46-A630-4B0582D6F148}" presName="tile1" presStyleLbl="node1" presStyleIdx="0" presStyleCnt="4"/>
      <dgm:spPr/>
    </dgm:pt>
    <dgm:pt modelId="{454715FE-733F-9945-955D-37A88801AF0C}" type="pres">
      <dgm:prSet presAssocID="{F5DDB910-1337-BA46-A630-4B0582D6F148}" presName="tile1text" presStyleLbl="node1" presStyleIdx="0" presStyleCnt="4">
        <dgm:presLayoutVars>
          <dgm:chMax val="0"/>
          <dgm:chPref val="0"/>
          <dgm:bulletEnabled val="1"/>
        </dgm:presLayoutVars>
      </dgm:prSet>
      <dgm:spPr/>
    </dgm:pt>
    <dgm:pt modelId="{51F6688F-A156-AF46-952E-CD1A624001EF}" type="pres">
      <dgm:prSet presAssocID="{F5DDB910-1337-BA46-A630-4B0582D6F148}" presName="tile2" presStyleLbl="node1" presStyleIdx="1" presStyleCnt="4"/>
      <dgm:spPr/>
    </dgm:pt>
    <dgm:pt modelId="{44F1DABF-19D4-774F-896E-D0A54998D4BA}" type="pres">
      <dgm:prSet presAssocID="{F5DDB910-1337-BA46-A630-4B0582D6F148}" presName="tile2text" presStyleLbl="node1" presStyleIdx="1" presStyleCnt="4">
        <dgm:presLayoutVars>
          <dgm:chMax val="0"/>
          <dgm:chPref val="0"/>
          <dgm:bulletEnabled val="1"/>
        </dgm:presLayoutVars>
      </dgm:prSet>
      <dgm:spPr/>
    </dgm:pt>
    <dgm:pt modelId="{D57C582D-47DE-B543-84C7-C5E68C789BC0}" type="pres">
      <dgm:prSet presAssocID="{F5DDB910-1337-BA46-A630-4B0582D6F148}" presName="tile3" presStyleLbl="node1" presStyleIdx="2" presStyleCnt="4"/>
      <dgm:spPr/>
    </dgm:pt>
    <dgm:pt modelId="{D8F65FEF-F3AE-FE44-B84C-708D6DE52517}" type="pres">
      <dgm:prSet presAssocID="{F5DDB910-1337-BA46-A630-4B0582D6F148}" presName="tile3text" presStyleLbl="node1" presStyleIdx="2" presStyleCnt="4">
        <dgm:presLayoutVars>
          <dgm:chMax val="0"/>
          <dgm:chPref val="0"/>
          <dgm:bulletEnabled val="1"/>
        </dgm:presLayoutVars>
      </dgm:prSet>
      <dgm:spPr/>
    </dgm:pt>
    <dgm:pt modelId="{9067DB5B-F41C-404F-B785-9BA560D02D6D}" type="pres">
      <dgm:prSet presAssocID="{F5DDB910-1337-BA46-A630-4B0582D6F148}" presName="tile4" presStyleLbl="node1" presStyleIdx="3" presStyleCnt="4"/>
      <dgm:spPr/>
    </dgm:pt>
    <dgm:pt modelId="{EACD72F6-DA67-794F-A5A1-588AABF1C1FE}" type="pres">
      <dgm:prSet presAssocID="{F5DDB910-1337-BA46-A630-4B0582D6F148}" presName="tile4text" presStyleLbl="node1" presStyleIdx="3" presStyleCnt="4">
        <dgm:presLayoutVars>
          <dgm:chMax val="0"/>
          <dgm:chPref val="0"/>
          <dgm:bulletEnabled val="1"/>
        </dgm:presLayoutVars>
      </dgm:prSet>
      <dgm:spPr/>
    </dgm:pt>
    <dgm:pt modelId="{869B6A4E-EAC3-4148-9463-F8CCC18FE5C5}" type="pres">
      <dgm:prSet presAssocID="{F5DDB910-1337-BA46-A630-4B0582D6F148}" presName="centerTile" presStyleLbl="fgShp" presStyleIdx="0" presStyleCnt="1" custScaleY="47837">
        <dgm:presLayoutVars>
          <dgm:chMax val="0"/>
          <dgm:chPref val="0"/>
        </dgm:presLayoutVars>
      </dgm:prSet>
      <dgm:spPr/>
    </dgm:pt>
  </dgm:ptLst>
  <dgm:cxnLst>
    <dgm:cxn modelId="{06BDF805-C041-5A45-B11F-B55C873C56D6}" srcId="{EE64F45E-58B4-FB42-A994-9283300E0830}" destId="{BA458E3F-E2DF-7945-9D93-5C097D806CCA}" srcOrd="0" destOrd="0" parTransId="{84FDBF22-96FB-A345-AEBA-59ECFF3A10D0}" sibTransId="{A09357CA-3A39-A140-9D16-EC29D249E5CD}"/>
    <dgm:cxn modelId="{2D82920D-1717-1F4C-872A-283A4F3753CC}" srcId="{4F5BD776-C622-894A-B257-35873AF71536}" destId="{30CC5C4A-0818-924E-9410-BFF6CE18A640}" srcOrd="0" destOrd="0" parTransId="{E7D3C79B-EAD9-3941-BE78-5464C8C5CC8A}" sibTransId="{4930CA74-D0D8-8244-9674-68A345BEB237}"/>
    <dgm:cxn modelId="{92999A0D-064A-7C4A-8BBF-C623C440D3D1}" type="presOf" srcId="{30CC5C4A-0818-924E-9410-BFF6CE18A640}" destId="{D57C582D-47DE-B543-84C7-C5E68C789BC0}" srcOrd="0" destOrd="1" presId="urn:microsoft.com/office/officeart/2005/8/layout/matrix1"/>
    <dgm:cxn modelId="{876E4C1E-170F-A748-B0DC-CA2E7E1ECDE0}" srcId="{BAC51F0C-9488-F94D-A03E-8A79F956AD42}" destId="{4F5BD776-C622-894A-B257-35873AF71536}" srcOrd="2" destOrd="0" parTransId="{20BC44DD-C2C3-1D48-B4FB-017EB1E39EF3}" sibTransId="{04CD59F8-5E7F-E447-9A57-1A8CA57EB162}"/>
    <dgm:cxn modelId="{B7F1FF25-6E22-5640-8935-007B395C21A3}" type="presOf" srcId="{BA458E3F-E2DF-7945-9D93-5C097D806CCA}" destId="{44F1DABF-19D4-774F-896E-D0A54998D4BA}" srcOrd="1" destOrd="1" presId="urn:microsoft.com/office/officeart/2005/8/layout/matrix1"/>
    <dgm:cxn modelId="{F9F39C42-47D1-BC44-A777-901B4571D7D3}" srcId="{BAC51F0C-9488-F94D-A03E-8A79F956AD42}" destId="{EE64F45E-58B4-FB42-A994-9283300E0830}" srcOrd="1" destOrd="0" parTransId="{535F190A-553D-2F48-A6A5-10B68763B0E0}" sibTransId="{40237707-B093-234C-A1B5-495972043BF4}"/>
    <dgm:cxn modelId="{9A418046-5A6E-2545-A675-E6EB1391F4A5}" type="presOf" srcId="{40348253-8ECB-734A-8D25-5AFB69AE8B59}" destId="{9067DB5B-F41C-404F-B785-9BA560D02D6D}" srcOrd="0" destOrd="0" presId="urn:microsoft.com/office/officeart/2005/8/layout/matrix1"/>
    <dgm:cxn modelId="{6B263D4C-C8C7-A840-9B5A-45063E5EF57E}" type="presOf" srcId="{BAC51F0C-9488-F94D-A03E-8A79F956AD42}" destId="{869B6A4E-EAC3-4148-9463-F8CCC18FE5C5}" srcOrd="0" destOrd="0" presId="urn:microsoft.com/office/officeart/2005/8/layout/matrix1"/>
    <dgm:cxn modelId="{4418454D-49EF-E646-92AC-7B35DB0FF0F4}" srcId="{BAC51F0C-9488-F94D-A03E-8A79F956AD42}" destId="{6C2851DC-5E9F-3141-9A75-0923668237C2}" srcOrd="0" destOrd="0" parTransId="{9A6D0D14-AADE-E340-99EB-E8EA5CCB4A2F}" sibTransId="{A083FFA2-DCB2-4946-99F5-9D2E328CC11C}"/>
    <dgm:cxn modelId="{F9F16857-124C-054E-8C6A-606E9826A86A}" type="presOf" srcId="{F5DDB910-1337-BA46-A630-4B0582D6F148}" destId="{F951DB08-0BA6-AB4A-B583-EB09C60A030C}" srcOrd="0" destOrd="0" presId="urn:microsoft.com/office/officeart/2005/8/layout/matrix1"/>
    <dgm:cxn modelId="{E57F0469-142A-B64F-A1A7-9D7B8C9AF411}" type="presOf" srcId="{40348253-8ECB-734A-8D25-5AFB69AE8B59}" destId="{EACD72F6-DA67-794F-A5A1-588AABF1C1FE}" srcOrd="1" destOrd="0" presId="urn:microsoft.com/office/officeart/2005/8/layout/matrix1"/>
    <dgm:cxn modelId="{CD901170-475B-2948-A9BB-9D24F7CFA529}" type="presOf" srcId="{6C2851DC-5E9F-3141-9A75-0923668237C2}" destId="{34B56E1F-FBBA-F045-989B-E64C64C1009D}" srcOrd="0" destOrd="0" presId="urn:microsoft.com/office/officeart/2005/8/layout/matrix1"/>
    <dgm:cxn modelId="{C82C8F7B-D008-154D-8FC7-1C179E48A7E1}" type="presOf" srcId="{EE64F45E-58B4-FB42-A994-9283300E0830}" destId="{44F1DABF-19D4-774F-896E-D0A54998D4BA}" srcOrd="1" destOrd="0" presId="urn:microsoft.com/office/officeart/2005/8/layout/matrix1"/>
    <dgm:cxn modelId="{4B3E1581-3CE0-7A41-97B1-7BA1ADA0F4D6}" type="presOf" srcId="{4F5BD776-C622-894A-B257-35873AF71536}" destId="{D8F65FEF-F3AE-FE44-B84C-708D6DE52517}" srcOrd="1" destOrd="0" presId="urn:microsoft.com/office/officeart/2005/8/layout/matrix1"/>
    <dgm:cxn modelId="{F94E4A89-ED82-8B4B-B7C4-448305ECDAF0}" type="presOf" srcId="{4F5BD776-C622-894A-B257-35873AF71536}" destId="{D57C582D-47DE-B543-84C7-C5E68C789BC0}" srcOrd="0" destOrd="0" presId="urn:microsoft.com/office/officeart/2005/8/layout/matrix1"/>
    <dgm:cxn modelId="{709D1192-2308-6F4E-9CF8-FBC297B67233}" type="presOf" srcId="{BA458E3F-E2DF-7945-9D93-5C097D806CCA}" destId="{51F6688F-A156-AF46-952E-CD1A624001EF}" srcOrd="0" destOrd="1" presId="urn:microsoft.com/office/officeart/2005/8/layout/matrix1"/>
    <dgm:cxn modelId="{7BCDD799-C97D-E14A-85EA-C292C385A6CF}" srcId="{40348253-8ECB-734A-8D25-5AFB69AE8B59}" destId="{6634561A-EBFC-0D4B-9DB4-1ACA27FC31A3}" srcOrd="0" destOrd="0" parTransId="{F58A20A5-7C2F-E645-B27B-A5225A217962}" sibTransId="{2D3D4A9B-4110-2342-A0C2-FEFB86D3C6C0}"/>
    <dgm:cxn modelId="{731C92AC-1CF2-5948-875A-962E3A620B8F}" type="presOf" srcId="{6634561A-EBFC-0D4B-9DB4-1ACA27FC31A3}" destId="{9067DB5B-F41C-404F-B785-9BA560D02D6D}" srcOrd="0" destOrd="1" presId="urn:microsoft.com/office/officeart/2005/8/layout/matrix1"/>
    <dgm:cxn modelId="{74EF4CB3-D938-C446-9D54-DD66B5801311}" type="presOf" srcId="{6C2851DC-5E9F-3141-9A75-0923668237C2}" destId="{454715FE-733F-9945-955D-37A88801AF0C}" srcOrd="1" destOrd="0" presId="urn:microsoft.com/office/officeart/2005/8/layout/matrix1"/>
    <dgm:cxn modelId="{BA224CB5-826D-5646-B0FB-0BA1362B5715}" srcId="{BAC51F0C-9488-F94D-A03E-8A79F956AD42}" destId="{40348253-8ECB-734A-8D25-5AFB69AE8B59}" srcOrd="3" destOrd="0" parTransId="{282D5B13-69E9-9D4F-80AC-EA8656457293}" sibTransId="{343C46A0-49B6-A04F-B061-A6F0884F98AF}"/>
    <dgm:cxn modelId="{75D0C4C6-3824-6041-9A93-EB901186E909}" type="presOf" srcId="{30CC5C4A-0818-924E-9410-BFF6CE18A640}" destId="{D8F65FEF-F3AE-FE44-B84C-708D6DE52517}" srcOrd="1" destOrd="1" presId="urn:microsoft.com/office/officeart/2005/8/layout/matrix1"/>
    <dgm:cxn modelId="{945973D4-010A-0E4C-BCB5-9F9035872677}" srcId="{F5DDB910-1337-BA46-A630-4B0582D6F148}" destId="{BAC51F0C-9488-F94D-A03E-8A79F956AD42}" srcOrd="0" destOrd="0" parTransId="{50B4CD79-5A3B-C749-839E-D0A14BDB39CE}" sibTransId="{4779763D-28D5-8741-8D3A-C56509CDB6B8}"/>
    <dgm:cxn modelId="{51DC30DB-112B-B549-AF3C-171FFBE2E1C9}" type="presOf" srcId="{2C70FD4A-7D83-504A-BA0D-AD564462D28E}" destId="{454715FE-733F-9945-955D-37A88801AF0C}" srcOrd="1" destOrd="1" presId="urn:microsoft.com/office/officeart/2005/8/layout/matrix1"/>
    <dgm:cxn modelId="{A445EFE5-50B7-7B4D-842D-D51CB29FC0B1}" type="presOf" srcId="{6634561A-EBFC-0D4B-9DB4-1ACA27FC31A3}" destId="{EACD72F6-DA67-794F-A5A1-588AABF1C1FE}" srcOrd="1" destOrd="1" presId="urn:microsoft.com/office/officeart/2005/8/layout/matrix1"/>
    <dgm:cxn modelId="{B4A404EA-3825-0145-8F90-C2368905D463}" srcId="{6C2851DC-5E9F-3141-9A75-0923668237C2}" destId="{2C70FD4A-7D83-504A-BA0D-AD564462D28E}" srcOrd="0" destOrd="0" parTransId="{C357ACF0-0EBF-BC4D-A5C2-62C53D92E14B}" sibTransId="{537B3714-545E-354E-9780-614E939562BD}"/>
    <dgm:cxn modelId="{9A5994F8-CE68-294D-8B68-7DBF4ECFAC63}" type="presOf" srcId="{2C70FD4A-7D83-504A-BA0D-AD564462D28E}" destId="{34B56E1F-FBBA-F045-989B-E64C64C1009D}" srcOrd="0" destOrd="1" presId="urn:microsoft.com/office/officeart/2005/8/layout/matrix1"/>
    <dgm:cxn modelId="{ADCBCBFE-3CDE-A44C-9BCA-CC4E0FDD5190}" type="presOf" srcId="{EE64F45E-58B4-FB42-A994-9283300E0830}" destId="{51F6688F-A156-AF46-952E-CD1A624001EF}" srcOrd="0" destOrd="0" presId="urn:microsoft.com/office/officeart/2005/8/layout/matrix1"/>
    <dgm:cxn modelId="{D08125F1-4863-6946-9341-5C2ECF7E9DA6}" type="presParOf" srcId="{F951DB08-0BA6-AB4A-B583-EB09C60A030C}" destId="{28CEF0CB-8995-BF49-9EE8-BB852DCC0F01}" srcOrd="0" destOrd="0" presId="urn:microsoft.com/office/officeart/2005/8/layout/matrix1"/>
    <dgm:cxn modelId="{65E171E4-8944-D848-9C6A-AECCB5DC7751}" type="presParOf" srcId="{28CEF0CB-8995-BF49-9EE8-BB852DCC0F01}" destId="{34B56E1F-FBBA-F045-989B-E64C64C1009D}" srcOrd="0" destOrd="0" presId="urn:microsoft.com/office/officeart/2005/8/layout/matrix1"/>
    <dgm:cxn modelId="{1AEBDC7F-DEE6-BC40-895B-00A50DC29570}" type="presParOf" srcId="{28CEF0CB-8995-BF49-9EE8-BB852DCC0F01}" destId="{454715FE-733F-9945-955D-37A88801AF0C}" srcOrd="1" destOrd="0" presId="urn:microsoft.com/office/officeart/2005/8/layout/matrix1"/>
    <dgm:cxn modelId="{DC378244-7946-0342-B192-273BEFE7E1A2}" type="presParOf" srcId="{28CEF0CB-8995-BF49-9EE8-BB852DCC0F01}" destId="{51F6688F-A156-AF46-952E-CD1A624001EF}" srcOrd="2" destOrd="0" presId="urn:microsoft.com/office/officeart/2005/8/layout/matrix1"/>
    <dgm:cxn modelId="{87F5006B-EB45-7E48-ABEA-E0357D06081B}" type="presParOf" srcId="{28CEF0CB-8995-BF49-9EE8-BB852DCC0F01}" destId="{44F1DABF-19D4-774F-896E-D0A54998D4BA}" srcOrd="3" destOrd="0" presId="urn:microsoft.com/office/officeart/2005/8/layout/matrix1"/>
    <dgm:cxn modelId="{EE045D32-C6F6-8849-BE38-1F9C437DB0BE}" type="presParOf" srcId="{28CEF0CB-8995-BF49-9EE8-BB852DCC0F01}" destId="{D57C582D-47DE-B543-84C7-C5E68C789BC0}" srcOrd="4" destOrd="0" presId="urn:microsoft.com/office/officeart/2005/8/layout/matrix1"/>
    <dgm:cxn modelId="{50672636-D11C-2246-BBA9-823FDA74ECF8}" type="presParOf" srcId="{28CEF0CB-8995-BF49-9EE8-BB852DCC0F01}" destId="{D8F65FEF-F3AE-FE44-B84C-708D6DE52517}" srcOrd="5" destOrd="0" presId="urn:microsoft.com/office/officeart/2005/8/layout/matrix1"/>
    <dgm:cxn modelId="{A44EAAA5-E686-6848-971B-F693DE5FBCCA}" type="presParOf" srcId="{28CEF0CB-8995-BF49-9EE8-BB852DCC0F01}" destId="{9067DB5B-F41C-404F-B785-9BA560D02D6D}" srcOrd="6" destOrd="0" presId="urn:microsoft.com/office/officeart/2005/8/layout/matrix1"/>
    <dgm:cxn modelId="{4D2B4B3A-E408-5749-98B9-AA24A7C35736}" type="presParOf" srcId="{28CEF0CB-8995-BF49-9EE8-BB852DCC0F01}" destId="{EACD72F6-DA67-794F-A5A1-588AABF1C1FE}" srcOrd="7" destOrd="0" presId="urn:microsoft.com/office/officeart/2005/8/layout/matrix1"/>
    <dgm:cxn modelId="{8FA05C85-5991-4A40-A074-26ADF693C40E}" type="presParOf" srcId="{F951DB08-0BA6-AB4A-B583-EB09C60A030C}" destId="{869B6A4E-EAC3-4148-9463-F8CCC18FE5C5}"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B56E1F-FBBA-F045-989B-E64C64C1009D}">
      <dsp:nvSpPr>
        <dsp:cNvPr id="0" name=""/>
        <dsp:cNvSpPr/>
      </dsp:nvSpPr>
      <dsp:spPr>
        <a:xfrm rot="16200000">
          <a:off x="1582975" y="-1582975"/>
          <a:ext cx="2175669" cy="5341620"/>
        </a:xfrm>
        <a:prstGeom prst="round1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GB" sz="1600" b="1" u="none" kern="1200" dirty="0"/>
            <a:t>Block 1: Exploratory data analysis (Sem 1, Weeks 1-5)</a:t>
          </a:r>
        </a:p>
        <a:p>
          <a:pPr marL="171450" lvl="1" indent="-171450" algn="l" defTabSz="711200">
            <a:lnSpc>
              <a:spcPct val="90000"/>
            </a:lnSpc>
            <a:spcBef>
              <a:spcPct val="0"/>
            </a:spcBef>
            <a:spcAft>
              <a:spcPct val="15000"/>
            </a:spcAft>
            <a:buChar char="•"/>
          </a:pPr>
          <a:r>
            <a:rPr lang="en-GB" sz="1600" b="0" u="none" kern="1200" dirty="0">
              <a:effectLst/>
            </a:rPr>
            <a:t>Will focus on data collection and exploratory data analysis.</a:t>
          </a:r>
          <a:endParaRPr lang="en-GB" sz="1600" u="none" kern="1200" dirty="0"/>
        </a:p>
      </dsp:txBody>
      <dsp:txXfrm rot="5400000">
        <a:off x="0" y="0"/>
        <a:ext cx="5341620" cy="1631751"/>
      </dsp:txXfrm>
    </dsp:sp>
    <dsp:sp modelId="{51F6688F-A156-AF46-952E-CD1A624001EF}">
      <dsp:nvSpPr>
        <dsp:cNvPr id="0" name=""/>
        <dsp:cNvSpPr/>
      </dsp:nvSpPr>
      <dsp:spPr>
        <a:xfrm>
          <a:off x="5341620" y="0"/>
          <a:ext cx="5341620" cy="2175669"/>
        </a:xfrm>
        <a:prstGeom prst="round1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GB" sz="1600" b="1" u="none" kern="1200" dirty="0"/>
            <a:t>Block 2: Probability (Sem 1, Weeks 7-11)</a:t>
          </a:r>
        </a:p>
        <a:p>
          <a:pPr marL="171450" lvl="1" indent="-171450" algn="l" defTabSz="711200">
            <a:lnSpc>
              <a:spcPct val="90000"/>
            </a:lnSpc>
            <a:spcBef>
              <a:spcPct val="0"/>
            </a:spcBef>
            <a:spcAft>
              <a:spcPct val="15000"/>
            </a:spcAft>
            <a:buChar char="•"/>
          </a:pPr>
          <a:r>
            <a:rPr lang="en-GB" sz="1600" b="0" u="none" kern="1200" dirty="0">
              <a:effectLst/>
            </a:rPr>
            <a:t>Will introduce probability theory and distributions, with particular attention to the normal probability distribution, which arises in many everyday situations. We will then build on those concepts to introduce sampling distributions, which show the variability of quantities like the mean from sample to sample.</a:t>
          </a:r>
          <a:endParaRPr lang="en-GB" sz="1600" u="none" kern="1200" dirty="0"/>
        </a:p>
      </dsp:txBody>
      <dsp:txXfrm>
        <a:off x="5341620" y="0"/>
        <a:ext cx="5341620" cy="1631751"/>
      </dsp:txXfrm>
    </dsp:sp>
    <dsp:sp modelId="{D57C582D-47DE-B543-84C7-C5E68C789BC0}">
      <dsp:nvSpPr>
        <dsp:cNvPr id="0" name=""/>
        <dsp:cNvSpPr/>
      </dsp:nvSpPr>
      <dsp:spPr>
        <a:xfrm rot="10800000">
          <a:off x="0" y="2175669"/>
          <a:ext cx="5341620" cy="2175669"/>
        </a:xfrm>
        <a:prstGeom prst="round1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GB" sz="1600" b="1" u="none" kern="1200" dirty="0"/>
            <a:t>Block 3: Inference (</a:t>
          </a:r>
          <a:r>
            <a:rPr lang="en-GB" sz="1600" b="1" u="none" kern="1200" dirty="0">
              <a:effectLst/>
            </a:rPr>
            <a:t>Sem 2 Weeks 1-5)</a:t>
          </a:r>
          <a:endParaRPr lang="en-GB" sz="1600" b="1" u="none" kern="1200" dirty="0"/>
        </a:p>
        <a:p>
          <a:pPr marL="171450" lvl="1" indent="-171450" algn="l" defTabSz="711200">
            <a:lnSpc>
              <a:spcPct val="90000"/>
            </a:lnSpc>
            <a:spcBef>
              <a:spcPct val="0"/>
            </a:spcBef>
            <a:spcAft>
              <a:spcPct val="15000"/>
            </a:spcAft>
            <a:buChar char="•"/>
          </a:pPr>
          <a:r>
            <a:rPr lang="en-GB" sz="1600" b="0" u="none" kern="1200" dirty="0">
              <a:effectLst/>
            </a:rPr>
            <a:t>Introduces the step-by-step process of testing a research hypothesis and focuses on explaining in depth the meaning of each component of a test of hypothesis.</a:t>
          </a:r>
          <a:endParaRPr lang="en-GB" sz="1600" b="0" u="none" kern="1200" dirty="0"/>
        </a:p>
      </dsp:txBody>
      <dsp:txXfrm rot="10800000">
        <a:off x="0" y="2719586"/>
        <a:ext cx="5341620" cy="1631751"/>
      </dsp:txXfrm>
    </dsp:sp>
    <dsp:sp modelId="{9067DB5B-F41C-404F-B785-9BA560D02D6D}">
      <dsp:nvSpPr>
        <dsp:cNvPr id="0" name=""/>
        <dsp:cNvSpPr/>
      </dsp:nvSpPr>
      <dsp:spPr>
        <a:xfrm rot="5400000">
          <a:off x="6924596" y="592693"/>
          <a:ext cx="2175669" cy="5341620"/>
        </a:xfrm>
        <a:prstGeom prst="round1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en-GB" sz="1600" b="1" u="none" kern="1200" dirty="0"/>
            <a:t>Block 4: Common hypothesis tests (</a:t>
          </a:r>
          <a:r>
            <a:rPr lang="en-GB" sz="1600" b="1" u="none" kern="1200" dirty="0">
              <a:effectLst/>
            </a:rPr>
            <a:t>Sem 2 Weeks 6-10)</a:t>
          </a:r>
          <a:endParaRPr lang="en-GB" sz="1600" b="1" u="none" kern="1200" dirty="0"/>
        </a:p>
        <a:p>
          <a:pPr marL="171450" lvl="1" indent="-171450" algn="l" defTabSz="711200">
            <a:lnSpc>
              <a:spcPct val="90000"/>
            </a:lnSpc>
            <a:spcBef>
              <a:spcPct val="0"/>
            </a:spcBef>
            <a:spcAft>
              <a:spcPct val="15000"/>
            </a:spcAft>
            <a:buChar char="•"/>
          </a:pPr>
          <a:r>
            <a:rPr lang="en-GB" sz="1600" b="0" u="none" kern="1200" dirty="0">
              <a:effectLst/>
            </a:rPr>
            <a:t>Teaches widely used hypothesis testing procedures that are used in everyday research to answer questions about a population.</a:t>
          </a:r>
          <a:endParaRPr lang="en-GB" sz="1600" u="none" kern="1200" dirty="0"/>
        </a:p>
      </dsp:txBody>
      <dsp:txXfrm rot="-5400000">
        <a:off x="5341620" y="2719585"/>
        <a:ext cx="5341620" cy="1631751"/>
      </dsp:txXfrm>
    </dsp:sp>
    <dsp:sp modelId="{869B6A4E-EAC3-4148-9463-F8CCC18FE5C5}">
      <dsp:nvSpPr>
        <dsp:cNvPr id="0" name=""/>
        <dsp:cNvSpPr/>
      </dsp:nvSpPr>
      <dsp:spPr>
        <a:xfrm>
          <a:off x="3739134" y="1915475"/>
          <a:ext cx="3204972" cy="520387"/>
        </a:xfrm>
        <a:prstGeom prst="roundRect">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u="none" kern="1200" dirty="0"/>
            <a:t>DAPR1</a:t>
          </a:r>
        </a:p>
      </dsp:txBody>
      <dsp:txXfrm>
        <a:off x="3764537" y="1940878"/>
        <a:ext cx="3154166" cy="469581"/>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6C1730-FD25-2F46-A562-3D75DE2F8F99}" type="datetimeFigureOut">
              <a:rPr lang="en-US" smtClean="0"/>
              <a:t>9/10/23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D4F06E-D735-7848-B2B6-208F9BE41B48}" type="slidenum">
              <a:rPr lang="en-US" smtClean="0"/>
              <a:t>‹#›</a:t>
            </a:fld>
            <a:endParaRPr lang="en-US"/>
          </a:p>
        </p:txBody>
      </p:sp>
    </p:spTree>
    <p:extLst>
      <p:ext uri="{BB962C8B-B14F-4D97-AF65-F5344CB8AC3E}">
        <p14:creationId xmlns:p14="http://schemas.microsoft.com/office/powerpoint/2010/main" val="4191790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D4F06E-D735-7848-B2B6-208F9BE41B48}" type="slidenum">
              <a:rPr lang="en-US" smtClean="0"/>
              <a:t>19</a:t>
            </a:fld>
            <a:endParaRPr lang="en-US"/>
          </a:p>
        </p:txBody>
      </p:sp>
    </p:spTree>
    <p:extLst>
      <p:ext uri="{BB962C8B-B14F-4D97-AF65-F5344CB8AC3E}">
        <p14:creationId xmlns:p14="http://schemas.microsoft.com/office/powerpoint/2010/main" val="340889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D4F06E-D735-7848-B2B6-208F9BE41B48}" type="slidenum">
              <a:rPr lang="en-US" smtClean="0"/>
              <a:t>20</a:t>
            </a:fld>
            <a:endParaRPr lang="en-US"/>
          </a:p>
        </p:txBody>
      </p:sp>
    </p:spTree>
    <p:extLst>
      <p:ext uri="{BB962C8B-B14F-4D97-AF65-F5344CB8AC3E}">
        <p14:creationId xmlns:p14="http://schemas.microsoft.com/office/powerpoint/2010/main" val="2874679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D4F06E-D735-7848-B2B6-208F9BE41B48}" type="slidenum">
              <a:rPr lang="en-US" smtClean="0"/>
              <a:t>21</a:t>
            </a:fld>
            <a:endParaRPr lang="en-US"/>
          </a:p>
        </p:txBody>
      </p:sp>
    </p:spTree>
    <p:extLst>
      <p:ext uri="{BB962C8B-B14F-4D97-AF65-F5344CB8AC3E}">
        <p14:creationId xmlns:p14="http://schemas.microsoft.com/office/powerpoint/2010/main" val="4117470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D4F06E-D735-7848-B2B6-208F9BE41B48}" type="slidenum">
              <a:rPr lang="en-US" smtClean="0"/>
              <a:t>22</a:t>
            </a:fld>
            <a:endParaRPr lang="en-US"/>
          </a:p>
        </p:txBody>
      </p:sp>
    </p:spTree>
    <p:extLst>
      <p:ext uri="{BB962C8B-B14F-4D97-AF65-F5344CB8AC3E}">
        <p14:creationId xmlns:p14="http://schemas.microsoft.com/office/powerpoint/2010/main" val="2954543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a:t>Pedagogy: paired programming, shown to be beneficial to learn coding for people with no prior experience of programming.</a:t>
            </a:r>
            <a:endParaRPr lang="en-US" sz="1200" dirty="0"/>
          </a:p>
        </p:txBody>
      </p:sp>
      <p:sp>
        <p:nvSpPr>
          <p:cNvPr id="4" name="Slide Number Placeholder 3"/>
          <p:cNvSpPr>
            <a:spLocks noGrp="1"/>
          </p:cNvSpPr>
          <p:nvPr>
            <p:ph type="sldNum" sz="quarter" idx="5"/>
          </p:nvPr>
        </p:nvSpPr>
        <p:spPr/>
        <p:txBody>
          <a:bodyPr/>
          <a:lstStyle/>
          <a:p>
            <a:fld id="{43D4F06E-D735-7848-B2B6-208F9BE41B48}" type="slidenum">
              <a:rPr lang="en-US" smtClean="0"/>
              <a:t>27</a:t>
            </a:fld>
            <a:endParaRPr lang="en-US"/>
          </a:p>
        </p:txBody>
      </p:sp>
    </p:spTree>
    <p:extLst>
      <p:ext uri="{BB962C8B-B14F-4D97-AF65-F5344CB8AC3E}">
        <p14:creationId xmlns:p14="http://schemas.microsoft.com/office/powerpoint/2010/main" val="4162881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3D4F06E-D735-7848-B2B6-208F9BE41B48}" type="slidenum">
              <a:rPr lang="en-US" smtClean="0"/>
              <a:t>28</a:t>
            </a:fld>
            <a:endParaRPr lang="en-US"/>
          </a:p>
        </p:txBody>
      </p:sp>
    </p:spTree>
    <p:extLst>
      <p:ext uri="{BB962C8B-B14F-4D97-AF65-F5344CB8AC3E}">
        <p14:creationId xmlns:p14="http://schemas.microsoft.com/office/powerpoint/2010/main" val="2242612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uoepsy.github.io</a:t>
            </a:r>
            <a:r>
              <a:rPr lang="en-US" dirty="0"/>
              <a:t>/dapr1/2324/labs/1_01_design_and_data.html</a:t>
            </a:r>
          </a:p>
        </p:txBody>
      </p:sp>
      <p:sp>
        <p:nvSpPr>
          <p:cNvPr id="4" name="Slide Number Placeholder 3"/>
          <p:cNvSpPr>
            <a:spLocks noGrp="1"/>
          </p:cNvSpPr>
          <p:nvPr>
            <p:ph type="sldNum" sz="quarter" idx="5"/>
          </p:nvPr>
        </p:nvSpPr>
        <p:spPr/>
        <p:txBody>
          <a:bodyPr/>
          <a:lstStyle/>
          <a:p>
            <a:fld id="{43D4F06E-D735-7848-B2B6-208F9BE41B48}" type="slidenum">
              <a:rPr lang="en-US" smtClean="0"/>
              <a:t>29</a:t>
            </a:fld>
            <a:endParaRPr lang="en-US"/>
          </a:p>
        </p:txBody>
      </p:sp>
    </p:spTree>
    <p:extLst>
      <p:ext uri="{BB962C8B-B14F-4D97-AF65-F5344CB8AC3E}">
        <p14:creationId xmlns:p14="http://schemas.microsoft.com/office/powerpoint/2010/main" val="3627752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DB0F638-0BFF-5340-A6B8-8E3C51543CC1}" type="datetimeFigureOut">
              <a:rPr lang="en-US" smtClean="0"/>
              <a:pPr/>
              <a:t>9/10/23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D45D61-EFC4-964F-B702-B5C12FDD5931}" type="slidenum">
              <a:rPr lang="en-US" smtClean="0"/>
              <a:pPr/>
              <a:t>‹#›</a:t>
            </a:fld>
            <a:endParaRPr lang="en-US"/>
          </a:p>
        </p:txBody>
      </p:sp>
    </p:spTree>
    <p:extLst>
      <p:ext uri="{BB962C8B-B14F-4D97-AF65-F5344CB8AC3E}">
        <p14:creationId xmlns:p14="http://schemas.microsoft.com/office/powerpoint/2010/main" val="4064089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DB0F638-0BFF-5340-A6B8-8E3C51543CC1}" type="datetimeFigureOut">
              <a:rPr lang="en-US" smtClean="0"/>
              <a:t>9/10/23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D45D61-EFC4-964F-B702-B5C12FDD5931}" type="slidenum">
              <a:rPr lang="en-US" smtClean="0"/>
              <a:t>‹#›</a:t>
            </a:fld>
            <a:endParaRPr lang="en-US"/>
          </a:p>
        </p:txBody>
      </p:sp>
    </p:spTree>
    <p:extLst>
      <p:ext uri="{BB962C8B-B14F-4D97-AF65-F5344CB8AC3E}">
        <p14:creationId xmlns:p14="http://schemas.microsoft.com/office/powerpoint/2010/main" val="3449950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DB0F638-0BFF-5340-A6B8-8E3C51543CC1}" type="datetimeFigureOut">
              <a:rPr lang="en-US" smtClean="0"/>
              <a:t>9/10/23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D45D61-EFC4-964F-B702-B5C12FDD5931}" type="slidenum">
              <a:rPr lang="en-US" smtClean="0"/>
              <a:t>‹#›</a:t>
            </a:fld>
            <a:endParaRPr lang="en-US"/>
          </a:p>
        </p:txBody>
      </p:sp>
    </p:spTree>
    <p:extLst>
      <p:ext uri="{BB962C8B-B14F-4D97-AF65-F5344CB8AC3E}">
        <p14:creationId xmlns:p14="http://schemas.microsoft.com/office/powerpoint/2010/main" val="787248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DB0F638-0BFF-5340-A6B8-8E3C51543CC1}" type="datetimeFigureOut">
              <a:rPr lang="en-US" smtClean="0"/>
              <a:pPr/>
              <a:t>9/10/23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D45D61-EFC4-964F-B702-B5C12FDD5931}" type="slidenum">
              <a:rPr lang="en-US" smtClean="0"/>
              <a:pPr/>
              <a:t>‹#›</a:t>
            </a:fld>
            <a:endParaRPr lang="en-US"/>
          </a:p>
        </p:txBody>
      </p:sp>
    </p:spTree>
    <p:extLst>
      <p:ext uri="{BB962C8B-B14F-4D97-AF65-F5344CB8AC3E}">
        <p14:creationId xmlns:p14="http://schemas.microsoft.com/office/powerpoint/2010/main" val="117901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DB0F638-0BFF-5340-A6B8-8E3C51543CC1}" type="datetimeFigureOut">
              <a:rPr lang="en-US" smtClean="0"/>
              <a:pPr/>
              <a:t>9/10/23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D45D61-EFC4-964F-B702-B5C12FDD5931}" type="slidenum">
              <a:rPr lang="en-US" smtClean="0"/>
              <a:pPr/>
              <a:t>‹#›</a:t>
            </a:fld>
            <a:endParaRPr lang="en-US"/>
          </a:p>
        </p:txBody>
      </p:sp>
    </p:spTree>
    <p:extLst>
      <p:ext uri="{BB962C8B-B14F-4D97-AF65-F5344CB8AC3E}">
        <p14:creationId xmlns:p14="http://schemas.microsoft.com/office/powerpoint/2010/main" val="1295720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DB0F638-0BFF-5340-A6B8-8E3C51543CC1}" type="datetimeFigureOut">
              <a:rPr lang="en-US" smtClean="0"/>
              <a:pPr/>
              <a:t>9/10/23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D45D61-EFC4-964F-B702-B5C12FDD5931}" type="slidenum">
              <a:rPr lang="en-US" smtClean="0"/>
              <a:pPr/>
              <a:t>‹#›</a:t>
            </a:fld>
            <a:endParaRPr lang="en-US"/>
          </a:p>
        </p:txBody>
      </p:sp>
    </p:spTree>
    <p:extLst>
      <p:ext uri="{BB962C8B-B14F-4D97-AF65-F5344CB8AC3E}">
        <p14:creationId xmlns:p14="http://schemas.microsoft.com/office/powerpoint/2010/main" val="402356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DB0F638-0BFF-5340-A6B8-8E3C51543CC1}" type="datetimeFigureOut">
              <a:rPr lang="en-US" smtClean="0"/>
              <a:t>9/10/23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D45D61-EFC4-964F-B702-B5C12FDD5931}" type="slidenum">
              <a:rPr lang="en-US" smtClean="0"/>
              <a:t>‹#›</a:t>
            </a:fld>
            <a:endParaRPr lang="en-US"/>
          </a:p>
        </p:txBody>
      </p:sp>
    </p:spTree>
    <p:extLst>
      <p:ext uri="{BB962C8B-B14F-4D97-AF65-F5344CB8AC3E}">
        <p14:creationId xmlns:p14="http://schemas.microsoft.com/office/powerpoint/2010/main" val="600324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DB0F638-0BFF-5340-A6B8-8E3C51543CC1}" type="datetimeFigureOut">
              <a:rPr lang="en-US" smtClean="0"/>
              <a:pPr/>
              <a:t>9/10/23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D45D61-EFC4-964F-B702-B5C12FDD5931}" type="slidenum">
              <a:rPr lang="en-US" smtClean="0"/>
              <a:pPr/>
              <a:t>‹#›</a:t>
            </a:fld>
            <a:endParaRPr lang="en-US"/>
          </a:p>
        </p:txBody>
      </p:sp>
    </p:spTree>
    <p:extLst>
      <p:ext uri="{BB962C8B-B14F-4D97-AF65-F5344CB8AC3E}">
        <p14:creationId xmlns:p14="http://schemas.microsoft.com/office/powerpoint/2010/main" val="413753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B0F638-0BFF-5340-A6B8-8E3C51543CC1}" type="datetimeFigureOut">
              <a:rPr lang="en-US" smtClean="0"/>
              <a:t>9/10/23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D45D61-EFC4-964F-B702-B5C12FDD5931}" type="slidenum">
              <a:rPr lang="en-US" smtClean="0"/>
              <a:t>‹#›</a:t>
            </a:fld>
            <a:endParaRPr lang="en-US"/>
          </a:p>
        </p:txBody>
      </p:sp>
    </p:spTree>
    <p:extLst>
      <p:ext uri="{BB962C8B-B14F-4D97-AF65-F5344CB8AC3E}">
        <p14:creationId xmlns:p14="http://schemas.microsoft.com/office/powerpoint/2010/main" val="2393461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DB0F638-0BFF-5340-A6B8-8E3C51543CC1}" type="datetimeFigureOut">
              <a:rPr lang="en-US" smtClean="0"/>
              <a:t>9/10/23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D45D61-EFC4-964F-B702-B5C12FDD5931}" type="slidenum">
              <a:rPr lang="en-US" smtClean="0"/>
              <a:t>‹#›</a:t>
            </a:fld>
            <a:endParaRPr lang="en-US"/>
          </a:p>
        </p:txBody>
      </p:sp>
    </p:spTree>
    <p:extLst>
      <p:ext uri="{BB962C8B-B14F-4D97-AF65-F5344CB8AC3E}">
        <p14:creationId xmlns:p14="http://schemas.microsoft.com/office/powerpoint/2010/main" val="1853750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DB0F638-0BFF-5340-A6B8-8E3C51543CC1}" type="datetimeFigureOut">
              <a:rPr lang="en-US" smtClean="0"/>
              <a:t>9/10/23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D45D61-EFC4-964F-B702-B5C12FDD5931}" type="slidenum">
              <a:rPr lang="en-US" smtClean="0"/>
              <a:t>‹#›</a:t>
            </a:fld>
            <a:endParaRPr lang="en-US"/>
          </a:p>
        </p:txBody>
      </p:sp>
    </p:spTree>
    <p:extLst>
      <p:ext uri="{BB962C8B-B14F-4D97-AF65-F5344CB8AC3E}">
        <p14:creationId xmlns:p14="http://schemas.microsoft.com/office/powerpoint/2010/main" val="1253639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B0F638-0BFF-5340-A6B8-8E3C51543CC1}" type="datetimeFigureOut">
              <a:rPr lang="en-US" smtClean="0"/>
              <a:t>9/10/23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D45D61-EFC4-964F-B702-B5C12FDD5931}" type="slidenum">
              <a:rPr lang="en-US" smtClean="0"/>
              <a:t>‹#›</a:t>
            </a:fld>
            <a:endParaRPr lang="en-US"/>
          </a:p>
        </p:txBody>
      </p:sp>
    </p:spTree>
    <p:extLst>
      <p:ext uri="{BB962C8B-B14F-4D97-AF65-F5344CB8AC3E}">
        <p14:creationId xmlns:p14="http://schemas.microsoft.com/office/powerpoint/2010/main" val="2857710987"/>
      </p:ext>
    </p:extLst>
  </p:cSld>
  <p:clrMap bg1="lt1" tx1="dk1" bg2="lt2" tx2="dk2" accent1="accent1" accent2="accent2" accent3="accent3" accent4="accent4" accent5="accent5" accent6="accent6" hlink="hlink" folHlink="folHlink"/>
  <p:sldLayoutIdLst>
    <p:sldLayoutId id="2147484026" r:id="rId1"/>
    <p:sldLayoutId id="2147484027" r:id="rId2"/>
    <p:sldLayoutId id="2147484028" r:id="rId3"/>
    <p:sldLayoutId id="2147484029" r:id="rId4"/>
    <p:sldLayoutId id="2147484030" r:id="rId5"/>
    <p:sldLayoutId id="2147484031" r:id="rId6"/>
    <p:sldLayoutId id="2147484032" r:id="rId7"/>
    <p:sldLayoutId id="2147484033" r:id="rId8"/>
    <p:sldLayoutId id="2147484034" r:id="rId9"/>
    <p:sldLayoutId id="2147484035" r:id="rId10"/>
    <p:sldLayoutId id="21474840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r4ds.hadley.nz/"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rmarkdown.rstudio.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shiny.rstudio.com/gallery/movie-explorer.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allery.shinyapps.io/086-bus-dashboar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FF4A548-EC00-C513-6A64-1C291D716846}"/>
              </a:ext>
            </a:extLst>
          </p:cNvPr>
          <p:cNvSpPr>
            <a:spLocks noGrp="1"/>
          </p:cNvSpPr>
          <p:nvPr>
            <p:ph type="title"/>
          </p:nvPr>
        </p:nvSpPr>
        <p:spPr>
          <a:xfrm>
            <a:off x="831850" y="1481138"/>
            <a:ext cx="10515600" cy="2308809"/>
          </a:xfrm>
        </p:spPr>
        <p:txBody>
          <a:bodyPr>
            <a:normAutofit/>
          </a:bodyPr>
          <a:lstStyle/>
          <a:p>
            <a:pPr algn="ctr"/>
            <a:r>
              <a:rPr lang="en-US" sz="4800" b="1" dirty="0">
                <a:solidFill>
                  <a:schemeClr val="accent1"/>
                </a:solidFill>
                <a:latin typeface="+mn-lt"/>
              </a:rPr>
              <a:t>Course Introduction</a:t>
            </a:r>
            <a:br>
              <a:rPr lang="en-US" sz="4800" b="1" dirty="0">
                <a:solidFill>
                  <a:schemeClr val="accent1"/>
                </a:solidFill>
              </a:rPr>
            </a:br>
            <a:r>
              <a:rPr lang="en-US" sz="4800" dirty="0">
                <a:solidFill>
                  <a:schemeClr val="accent1"/>
                </a:solidFill>
              </a:rPr>
              <a:t>Data Analysis for Psychology in R 1</a:t>
            </a:r>
            <a:endParaRPr lang="en-US" sz="4800" dirty="0"/>
          </a:p>
        </p:txBody>
      </p:sp>
      <p:sp>
        <p:nvSpPr>
          <p:cNvPr id="3" name="Subtitle 2">
            <a:extLst>
              <a:ext uri="{FF2B5EF4-FFF2-40B4-BE49-F238E27FC236}">
                <a16:creationId xmlns:a16="http://schemas.microsoft.com/office/drawing/2014/main" id="{3001BB06-6A19-6B2C-505E-0255762C47BF}"/>
              </a:ext>
            </a:extLst>
          </p:cNvPr>
          <p:cNvSpPr>
            <a:spLocks noGrp="1"/>
          </p:cNvSpPr>
          <p:nvPr>
            <p:ph type="body" idx="1"/>
          </p:nvPr>
        </p:nvSpPr>
        <p:spPr>
          <a:xfrm>
            <a:off x="831850" y="4153822"/>
            <a:ext cx="10515600" cy="2308808"/>
          </a:xfrm>
        </p:spPr>
        <p:txBody>
          <a:bodyPr anchor="ctr">
            <a:normAutofit/>
          </a:bodyPr>
          <a:lstStyle/>
          <a:p>
            <a:pPr marL="0" indent="0" algn="ctr">
              <a:lnSpc>
                <a:spcPct val="100000"/>
              </a:lnSpc>
              <a:spcBef>
                <a:spcPts val="0"/>
              </a:spcBef>
              <a:spcAft>
                <a:spcPts val="0"/>
              </a:spcAft>
              <a:buNone/>
            </a:pPr>
            <a:r>
              <a:rPr lang="en-US" dirty="0">
                <a:solidFill>
                  <a:schemeClr val="tx1"/>
                </a:solidFill>
                <a:latin typeface="+mj-lt"/>
              </a:rPr>
              <a:t>DAPR1 Team</a:t>
            </a:r>
          </a:p>
          <a:p>
            <a:pPr marL="0" indent="0" algn="ctr">
              <a:lnSpc>
                <a:spcPct val="100000"/>
              </a:lnSpc>
              <a:spcBef>
                <a:spcPts val="0"/>
              </a:spcBef>
              <a:spcAft>
                <a:spcPts val="0"/>
              </a:spcAft>
              <a:buNone/>
            </a:pPr>
            <a:endParaRPr lang="en-US" dirty="0">
              <a:solidFill>
                <a:schemeClr val="tx1"/>
              </a:solidFill>
              <a:latin typeface="+mj-lt"/>
            </a:endParaRPr>
          </a:p>
          <a:p>
            <a:pPr marL="0" indent="0" algn="ctr">
              <a:lnSpc>
                <a:spcPct val="100000"/>
              </a:lnSpc>
              <a:spcBef>
                <a:spcPts val="0"/>
              </a:spcBef>
              <a:spcAft>
                <a:spcPts val="0"/>
              </a:spcAft>
              <a:buNone/>
            </a:pPr>
            <a:r>
              <a:rPr lang="en-US" dirty="0">
                <a:solidFill>
                  <a:schemeClr val="tx1"/>
                </a:solidFill>
                <a:latin typeface="+mj-lt"/>
              </a:rPr>
              <a:t>Department of Psychology</a:t>
            </a:r>
          </a:p>
          <a:p>
            <a:pPr marL="0" indent="0" algn="ctr">
              <a:lnSpc>
                <a:spcPct val="100000"/>
              </a:lnSpc>
              <a:spcBef>
                <a:spcPts val="0"/>
              </a:spcBef>
              <a:spcAft>
                <a:spcPts val="0"/>
              </a:spcAft>
              <a:buNone/>
            </a:pPr>
            <a:r>
              <a:rPr lang="en-US" dirty="0">
                <a:solidFill>
                  <a:schemeClr val="tx1"/>
                </a:solidFill>
                <a:latin typeface="+mj-lt"/>
              </a:rPr>
              <a:t>The University of Edinburgh</a:t>
            </a:r>
          </a:p>
        </p:txBody>
      </p:sp>
    </p:spTree>
    <p:extLst>
      <p:ext uri="{BB962C8B-B14F-4D97-AF65-F5344CB8AC3E}">
        <p14:creationId xmlns:p14="http://schemas.microsoft.com/office/powerpoint/2010/main" val="3831276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B0A6B-0284-ABA9-5D28-059F44B0CB7E}"/>
              </a:ext>
            </a:extLst>
          </p:cNvPr>
          <p:cNvSpPr>
            <a:spLocks noGrp="1"/>
          </p:cNvSpPr>
          <p:nvPr>
            <p:ph type="title"/>
          </p:nvPr>
        </p:nvSpPr>
        <p:spPr/>
        <p:txBody>
          <a:bodyPr/>
          <a:lstStyle/>
          <a:p>
            <a:r>
              <a:rPr lang="en-US" dirty="0"/>
              <a:t>Books</a:t>
            </a:r>
          </a:p>
        </p:txBody>
      </p:sp>
      <p:sp>
        <p:nvSpPr>
          <p:cNvPr id="3" name="Content Placeholder 2">
            <a:extLst>
              <a:ext uri="{FF2B5EF4-FFF2-40B4-BE49-F238E27FC236}">
                <a16:creationId xmlns:a16="http://schemas.microsoft.com/office/drawing/2014/main" id="{0969970A-20C8-410D-3B8E-11EBC5D544AD}"/>
              </a:ext>
            </a:extLst>
          </p:cNvPr>
          <p:cNvSpPr>
            <a:spLocks noGrp="1"/>
          </p:cNvSpPr>
          <p:nvPr>
            <p:ph idx="1"/>
          </p:nvPr>
        </p:nvSpPr>
        <p:spPr>
          <a:xfrm>
            <a:off x="838200" y="5800725"/>
            <a:ext cx="10515600" cy="376238"/>
          </a:xfrm>
        </p:spPr>
        <p:txBody>
          <a:bodyPr>
            <a:normAutofit fontScale="92500" lnSpcReduction="10000"/>
          </a:bodyPr>
          <a:lstStyle/>
          <a:p>
            <a:pPr marL="0" indent="0" algn="ctr">
              <a:buNone/>
            </a:pPr>
            <a:r>
              <a:rPr lang="en-GB" sz="2400" dirty="0"/>
              <a:t>For example: </a:t>
            </a:r>
            <a:r>
              <a:rPr lang="en-GB" sz="2400" dirty="0">
                <a:hlinkClick r:id="rId2"/>
              </a:rPr>
              <a:t>https://r4ds.hadley.nz/</a:t>
            </a:r>
            <a:endParaRPr lang="en-GB" sz="2400" dirty="0"/>
          </a:p>
        </p:txBody>
      </p:sp>
      <p:pic>
        <p:nvPicPr>
          <p:cNvPr id="4" name="Picture 3">
            <a:extLst>
              <a:ext uri="{FF2B5EF4-FFF2-40B4-BE49-F238E27FC236}">
                <a16:creationId xmlns:a16="http://schemas.microsoft.com/office/drawing/2014/main" id="{428A1B14-B61A-9194-66E2-31FE950DFCC7}"/>
              </a:ext>
            </a:extLst>
          </p:cNvPr>
          <p:cNvPicPr>
            <a:picLocks noChangeAspect="1"/>
          </p:cNvPicPr>
          <p:nvPr/>
        </p:nvPicPr>
        <p:blipFill>
          <a:blip r:embed="rId3"/>
          <a:stretch>
            <a:fillRect/>
          </a:stretch>
        </p:blipFill>
        <p:spPr>
          <a:xfrm>
            <a:off x="1993106" y="1690688"/>
            <a:ext cx="8205788" cy="3679328"/>
          </a:xfrm>
          <a:prstGeom prst="rect">
            <a:avLst/>
          </a:prstGeom>
        </p:spPr>
      </p:pic>
    </p:spTree>
    <p:extLst>
      <p:ext uri="{BB962C8B-B14F-4D97-AF65-F5344CB8AC3E}">
        <p14:creationId xmlns:p14="http://schemas.microsoft.com/office/powerpoint/2010/main" val="111899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6043A-86E9-51DC-617D-3CA2679F70B2}"/>
              </a:ext>
            </a:extLst>
          </p:cNvPr>
          <p:cNvSpPr>
            <a:spLocks noGrp="1"/>
          </p:cNvSpPr>
          <p:nvPr>
            <p:ph type="title"/>
          </p:nvPr>
        </p:nvSpPr>
        <p:spPr/>
        <p:txBody>
          <a:bodyPr/>
          <a:lstStyle/>
          <a:p>
            <a:r>
              <a:rPr lang="en-US" dirty="0"/>
              <a:t>Websites</a:t>
            </a:r>
          </a:p>
        </p:txBody>
      </p:sp>
      <p:sp>
        <p:nvSpPr>
          <p:cNvPr id="3" name="Content Placeholder 2">
            <a:extLst>
              <a:ext uri="{FF2B5EF4-FFF2-40B4-BE49-F238E27FC236}">
                <a16:creationId xmlns:a16="http://schemas.microsoft.com/office/drawing/2014/main" id="{81B7339F-C445-6F95-2FD3-9722081EDE23}"/>
              </a:ext>
            </a:extLst>
          </p:cNvPr>
          <p:cNvSpPr>
            <a:spLocks noGrp="1"/>
          </p:cNvSpPr>
          <p:nvPr>
            <p:ph idx="1"/>
          </p:nvPr>
        </p:nvSpPr>
        <p:spPr>
          <a:xfrm>
            <a:off x="838200" y="5973762"/>
            <a:ext cx="10515600" cy="519113"/>
          </a:xfrm>
        </p:spPr>
        <p:txBody>
          <a:bodyPr>
            <a:normAutofit/>
          </a:bodyPr>
          <a:lstStyle/>
          <a:p>
            <a:pPr marL="0" indent="0" algn="ctr">
              <a:buNone/>
            </a:pPr>
            <a:r>
              <a:rPr lang="en-GB" sz="2000" dirty="0"/>
              <a:t>For example: </a:t>
            </a:r>
            <a:r>
              <a:rPr lang="en-GB" sz="2000" dirty="0">
                <a:hlinkClick r:id="rId2"/>
              </a:rPr>
              <a:t>https://rmarkdown.rstudio.com/</a:t>
            </a:r>
            <a:endParaRPr lang="en-GB" sz="2000" dirty="0"/>
          </a:p>
        </p:txBody>
      </p:sp>
      <p:pic>
        <p:nvPicPr>
          <p:cNvPr id="6146" name="Picture 2">
            <a:extLst>
              <a:ext uri="{FF2B5EF4-FFF2-40B4-BE49-F238E27FC236}">
                <a16:creationId xmlns:a16="http://schemas.microsoft.com/office/drawing/2014/main" id="{0AD4D015-2675-B2CD-7493-1E3F7B8B4B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2772" y="1399568"/>
            <a:ext cx="7126456" cy="4315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249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896C8-47FE-2260-9D1F-15CB2AC6C8BC}"/>
              </a:ext>
            </a:extLst>
          </p:cNvPr>
          <p:cNvSpPr>
            <a:spLocks noGrp="1"/>
          </p:cNvSpPr>
          <p:nvPr>
            <p:ph type="title"/>
          </p:nvPr>
        </p:nvSpPr>
        <p:spPr/>
        <p:txBody>
          <a:bodyPr/>
          <a:lstStyle/>
          <a:p>
            <a:r>
              <a:rPr lang="en-US" dirty="0"/>
              <a:t>Presentations</a:t>
            </a:r>
          </a:p>
        </p:txBody>
      </p:sp>
      <p:pic>
        <p:nvPicPr>
          <p:cNvPr id="4" name="Picture 3">
            <a:extLst>
              <a:ext uri="{FF2B5EF4-FFF2-40B4-BE49-F238E27FC236}">
                <a16:creationId xmlns:a16="http://schemas.microsoft.com/office/drawing/2014/main" id="{6BFDB3FC-F6F0-597A-E05F-7ACD85FCE203}"/>
              </a:ext>
            </a:extLst>
          </p:cNvPr>
          <p:cNvPicPr>
            <a:picLocks noChangeAspect="1"/>
          </p:cNvPicPr>
          <p:nvPr/>
        </p:nvPicPr>
        <p:blipFill>
          <a:blip r:embed="rId2"/>
          <a:stretch>
            <a:fillRect/>
          </a:stretch>
        </p:blipFill>
        <p:spPr>
          <a:xfrm>
            <a:off x="2659856" y="1551394"/>
            <a:ext cx="6872288" cy="4794619"/>
          </a:xfrm>
          <a:prstGeom prst="rect">
            <a:avLst/>
          </a:prstGeom>
        </p:spPr>
      </p:pic>
    </p:spTree>
    <p:extLst>
      <p:ext uri="{BB962C8B-B14F-4D97-AF65-F5344CB8AC3E}">
        <p14:creationId xmlns:p14="http://schemas.microsoft.com/office/powerpoint/2010/main" val="1991700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90F13-42C8-84EB-3185-58AF032AAB5C}"/>
              </a:ext>
            </a:extLst>
          </p:cNvPr>
          <p:cNvSpPr>
            <a:spLocks noGrp="1"/>
          </p:cNvSpPr>
          <p:nvPr>
            <p:ph type="title"/>
          </p:nvPr>
        </p:nvSpPr>
        <p:spPr/>
        <p:txBody>
          <a:bodyPr/>
          <a:lstStyle/>
          <a:p>
            <a:r>
              <a:rPr lang="en-US" dirty="0"/>
              <a:t>Course overview</a:t>
            </a:r>
          </a:p>
        </p:txBody>
      </p:sp>
      <p:sp>
        <p:nvSpPr>
          <p:cNvPr id="3" name="Content Placeholder 2">
            <a:extLst>
              <a:ext uri="{FF2B5EF4-FFF2-40B4-BE49-F238E27FC236}">
                <a16:creationId xmlns:a16="http://schemas.microsoft.com/office/drawing/2014/main" id="{7E35D0CF-A25F-6810-6A9F-226A3F521C75}"/>
              </a:ext>
            </a:extLst>
          </p:cNvPr>
          <p:cNvSpPr>
            <a:spLocks noGrp="1"/>
          </p:cNvSpPr>
          <p:nvPr>
            <p:ph idx="1"/>
          </p:nvPr>
        </p:nvSpPr>
        <p:spPr/>
        <p:txBody>
          <a:bodyPr>
            <a:normAutofit/>
          </a:bodyPr>
          <a:lstStyle/>
          <a:p>
            <a:pPr>
              <a:lnSpc>
                <a:spcPct val="100000"/>
              </a:lnSpc>
              <a:spcBef>
                <a:spcPts val="0"/>
              </a:spcBef>
              <a:spcAft>
                <a:spcPts val="1800"/>
              </a:spcAft>
            </a:pPr>
            <a:r>
              <a:rPr lang="en-US" sz="2400" dirty="0"/>
              <a:t>The course involves a mixture of conceptual and practical programming </a:t>
            </a:r>
            <a:r>
              <a:rPr lang="en-US" sz="2400" b="1" dirty="0">
                <a:solidFill>
                  <a:schemeClr val="accent1"/>
                </a:solidFill>
              </a:rPr>
              <a:t>lectures</a:t>
            </a:r>
            <a:r>
              <a:rPr lang="en-US" sz="2400" dirty="0"/>
              <a:t>.</a:t>
            </a:r>
          </a:p>
          <a:p>
            <a:pPr>
              <a:lnSpc>
                <a:spcPct val="100000"/>
              </a:lnSpc>
              <a:spcBef>
                <a:spcPts val="0"/>
              </a:spcBef>
              <a:spcAft>
                <a:spcPts val="1800"/>
              </a:spcAft>
            </a:pPr>
            <a:r>
              <a:rPr lang="en-US" sz="2400" dirty="0"/>
              <a:t>Each week, the first lecture will be more “conceptual” while the second more “practical”.</a:t>
            </a:r>
          </a:p>
          <a:p>
            <a:pPr>
              <a:lnSpc>
                <a:spcPct val="100000"/>
              </a:lnSpc>
              <a:spcBef>
                <a:spcPts val="0"/>
              </a:spcBef>
              <a:spcAft>
                <a:spcPts val="1800"/>
              </a:spcAft>
            </a:pPr>
            <a:r>
              <a:rPr lang="en-US" sz="2400" dirty="0"/>
              <a:t>Each week, go to your allocated </a:t>
            </a:r>
            <a:r>
              <a:rPr lang="en-US" sz="2400" b="1" dirty="0">
                <a:solidFill>
                  <a:schemeClr val="accent1"/>
                </a:solidFill>
              </a:rPr>
              <a:t>lab</a:t>
            </a:r>
            <a:r>
              <a:rPr lang="en-US" sz="2400" dirty="0"/>
              <a:t> session, where you will gain experience in applying those concepts</a:t>
            </a:r>
          </a:p>
        </p:txBody>
      </p:sp>
    </p:spTree>
    <p:extLst>
      <p:ext uri="{BB962C8B-B14F-4D97-AF65-F5344CB8AC3E}">
        <p14:creationId xmlns:p14="http://schemas.microsoft.com/office/powerpoint/2010/main" val="4215793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F2B93-822F-0353-9003-ADA0188089F2}"/>
              </a:ext>
            </a:extLst>
          </p:cNvPr>
          <p:cNvSpPr>
            <a:spLocks noGrp="1"/>
          </p:cNvSpPr>
          <p:nvPr>
            <p:ph type="title"/>
          </p:nvPr>
        </p:nvSpPr>
        <p:spPr/>
        <p:txBody>
          <a:bodyPr/>
          <a:lstStyle/>
          <a:p>
            <a:r>
              <a:rPr lang="en-US" dirty="0"/>
              <a:t>Expectations</a:t>
            </a:r>
          </a:p>
        </p:txBody>
      </p:sp>
      <p:sp>
        <p:nvSpPr>
          <p:cNvPr id="3" name="Content Placeholder 2">
            <a:extLst>
              <a:ext uri="{FF2B5EF4-FFF2-40B4-BE49-F238E27FC236}">
                <a16:creationId xmlns:a16="http://schemas.microsoft.com/office/drawing/2014/main" id="{381B5632-CABE-01B3-E5D7-F8A17826B92F}"/>
              </a:ext>
            </a:extLst>
          </p:cNvPr>
          <p:cNvSpPr>
            <a:spLocks noGrp="1"/>
          </p:cNvSpPr>
          <p:nvPr>
            <p:ph idx="1"/>
          </p:nvPr>
        </p:nvSpPr>
        <p:spPr/>
        <p:txBody>
          <a:bodyPr>
            <a:normAutofit/>
          </a:bodyPr>
          <a:lstStyle/>
          <a:p>
            <a:pPr marL="457200" indent="-457200">
              <a:lnSpc>
                <a:spcPct val="100000"/>
              </a:lnSpc>
              <a:buFont typeface="+mj-lt"/>
              <a:buAutoNum type="arabicPeriod"/>
            </a:pPr>
            <a:r>
              <a:rPr lang="en-US" sz="2400" dirty="0"/>
              <a:t>Attendance (unless unwell)</a:t>
            </a:r>
          </a:p>
          <a:p>
            <a:pPr marL="457200" indent="-457200">
              <a:lnSpc>
                <a:spcPct val="100000"/>
              </a:lnSpc>
              <a:buFont typeface="+mj-lt"/>
              <a:buAutoNum type="arabicPeriod"/>
            </a:pPr>
            <a:r>
              <a:rPr lang="en-US" sz="2400" dirty="0"/>
              <a:t>Engagement</a:t>
            </a:r>
          </a:p>
          <a:p>
            <a:pPr marL="457200" indent="-457200">
              <a:lnSpc>
                <a:spcPct val="100000"/>
              </a:lnSpc>
              <a:buFont typeface="+mj-lt"/>
              <a:buAutoNum type="arabicPeriod"/>
            </a:pPr>
            <a:r>
              <a:rPr lang="en-US" sz="2400" dirty="0"/>
              <a:t>Respectful interactions</a:t>
            </a:r>
          </a:p>
        </p:txBody>
      </p:sp>
    </p:spTree>
    <p:extLst>
      <p:ext uri="{BB962C8B-B14F-4D97-AF65-F5344CB8AC3E}">
        <p14:creationId xmlns:p14="http://schemas.microsoft.com/office/powerpoint/2010/main" val="2523864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C9EFD-5809-86C5-A9A3-8A0A0563A78A}"/>
              </a:ext>
            </a:extLst>
          </p:cNvPr>
          <p:cNvSpPr>
            <a:spLocks noGrp="1"/>
          </p:cNvSpPr>
          <p:nvPr>
            <p:ph type="title"/>
          </p:nvPr>
        </p:nvSpPr>
        <p:spPr/>
        <p:txBody>
          <a:bodyPr/>
          <a:lstStyle/>
          <a:p>
            <a:r>
              <a:rPr lang="en-US" dirty="0"/>
              <a:t>Expectations</a:t>
            </a:r>
          </a:p>
        </p:txBody>
      </p:sp>
      <p:sp>
        <p:nvSpPr>
          <p:cNvPr id="3" name="Content Placeholder 2">
            <a:extLst>
              <a:ext uri="{FF2B5EF4-FFF2-40B4-BE49-F238E27FC236}">
                <a16:creationId xmlns:a16="http://schemas.microsoft.com/office/drawing/2014/main" id="{06B1B379-5197-69A3-0ED0-47616BD0AA2F}"/>
              </a:ext>
            </a:extLst>
          </p:cNvPr>
          <p:cNvSpPr>
            <a:spLocks noGrp="1"/>
          </p:cNvSpPr>
          <p:nvPr>
            <p:ph idx="1"/>
          </p:nvPr>
        </p:nvSpPr>
        <p:spPr/>
        <p:txBody>
          <a:bodyPr numCol="2">
            <a:normAutofit/>
          </a:bodyPr>
          <a:lstStyle/>
          <a:p>
            <a:pPr>
              <a:spcAft>
                <a:spcPts val="1200"/>
              </a:spcAft>
            </a:pPr>
            <a:r>
              <a:rPr lang="en-GB" sz="2000" dirty="0"/>
              <a:t>The course is delivered in person, and each week </a:t>
            </a:r>
            <a:r>
              <a:rPr lang="en-GB" sz="2000" dirty="0">
                <a:solidFill>
                  <a:schemeClr val="accent1"/>
                </a:solidFill>
              </a:rPr>
              <a:t>you are expected to attend both lectures and labs.</a:t>
            </a:r>
          </a:p>
          <a:p>
            <a:pPr>
              <a:spcAft>
                <a:spcPts val="1200"/>
              </a:spcAft>
            </a:pPr>
            <a:r>
              <a:rPr lang="en-GB" sz="2000" b="1" dirty="0">
                <a:solidFill>
                  <a:schemeClr val="accent1"/>
                </a:solidFill>
              </a:rPr>
              <a:t>Two lectures each week</a:t>
            </a:r>
          </a:p>
          <a:p>
            <a:pPr lvl="1">
              <a:spcAft>
                <a:spcPts val="1200"/>
              </a:spcAft>
            </a:pPr>
            <a:r>
              <a:rPr lang="en-GB" sz="2000" dirty="0"/>
              <a:t>The first is on Mondays, while the second is on Tuesdays.</a:t>
            </a:r>
          </a:p>
          <a:p>
            <a:pPr>
              <a:spcAft>
                <a:spcPts val="1200"/>
              </a:spcAft>
            </a:pPr>
            <a:r>
              <a:rPr lang="en-GB" sz="2000" b="1" dirty="0">
                <a:solidFill>
                  <a:schemeClr val="accent1"/>
                </a:solidFill>
              </a:rPr>
              <a:t>Lecture activities or readings</a:t>
            </a:r>
          </a:p>
          <a:p>
            <a:pPr lvl="1">
              <a:spcAft>
                <a:spcPts val="1200"/>
              </a:spcAft>
            </a:pPr>
            <a:r>
              <a:rPr lang="en-GB" sz="2000" dirty="0"/>
              <a:t>Each week you may be assigned activities or readings, and you are expected to complete those.</a:t>
            </a:r>
          </a:p>
          <a:p>
            <a:pPr lvl="1">
              <a:spcAft>
                <a:spcPts val="1200"/>
              </a:spcAft>
            </a:pPr>
            <a:endParaRPr lang="en-GB" sz="2000" dirty="0"/>
          </a:p>
          <a:p>
            <a:pPr>
              <a:spcAft>
                <a:spcPts val="1200"/>
              </a:spcAft>
            </a:pPr>
            <a:r>
              <a:rPr lang="en-GB" sz="2000" b="1" dirty="0">
                <a:solidFill>
                  <a:schemeClr val="accent1"/>
                </a:solidFill>
              </a:rPr>
              <a:t>Labs with tutors</a:t>
            </a:r>
          </a:p>
          <a:p>
            <a:pPr lvl="1">
              <a:spcAft>
                <a:spcPts val="1200"/>
              </a:spcAft>
            </a:pPr>
            <a:r>
              <a:rPr lang="en-GB" sz="2000" dirty="0"/>
              <a:t>Group-based practical sessions</a:t>
            </a:r>
          </a:p>
          <a:p>
            <a:pPr lvl="1">
              <a:spcAft>
                <a:spcPts val="1200"/>
              </a:spcAft>
            </a:pPr>
            <a:r>
              <a:rPr lang="en-GB" sz="2000" dirty="0"/>
              <a:t>Goal is preparing you to analyse real data and write up reports</a:t>
            </a:r>
          </a:p>
          <a:p>
            <a:pPr lvl="1">
              <a:spcAft>
                <a:spcPts val="1200"/>
              </a:spcAft>
            </a:pPr>
            <a:r>
              <a:rPr lang="en-GB" sz="2000" dirty="0"/>
              <a:t>They involve a set of structured tasks to be solved with the help of R</a:t>
            </a:r>
          </a:p>
          <a:p>
            <a:pPr lvl="1">
              <a:spcAft>
                <a:spcPts val="1200"/>
              </a:spcAft>
            </a:pPr>
            <a:r>
              <a:rPr lang="en-GB" sz="2000" dirty="0"/>
              <a:t>1 hr per week</a:t>
            </a:r>
          </a:p>
          <a:p>
            <a:pPr lvl="1">
              <a:spcAft>
                <a:spcPts val="1200"/>
              </a:spcAft>
            </a:pPr>
            <a:r>
              <a:rPr lang="en-GB" sz="2000" dirty="0"/>
              <a:t>Will require you to produce and submit formative assessments as a group, in preparation for the assessed report</a:t>
            </a:r>
          </a:p>
          <a:p>
            <a:pPr>
              <a:spcAft>
                <a:spcPts val="1200"/>
              </a:spcAft>
            </a:pPr>
            <a:endParaRPr lang="en-US" sz="2000" dirty="0"/>
          </a:p>
        </p:txBody>
      </p:sp>
    </p:spTree>
    <p:extLst>
      <p:ext uri="{BB962C8B-B14F-4D97-AF65-F5344CB8AC3E}">
        <p14:creationId xmlns:p14="http://schemas.microsoft.com/office/powerpoint/2010/main" val="2417449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329EF-BEAB-541B-38D3-B1C8B0839793}"/>
              </a:ext>
            </a:extLst>
          </p:cNvPr>
          <p:cNvSpPr>
            <a:spLocks noGrp="1"/>
          </p:cNvSpPr>
          <p:nvPr>
            <p:ph type="title"/>
          </p:nvPr>
        </p:nvSpPr>
        <p:spPr>
          <a:xfrm>
            <a:off x="838200" y="374750"/>
            <a:ext cx="10515600" cy="1325563"/>
          </a:xfrm>
        </p:spPr>
        <p:txBody>
          <a:bodyPr/>
          <a:lstStyle/>
          <a:p>
            <a:r>
              <a:rPr lang="en-US" dirty="0"/>
              <a:t>Course contents</a:t>
            </a:r>
          </a:p>
        </p:txBody>
      </p:sp>
      <p:sp>
        <p:nvSpPr>
          <p:cNvPr id="3" name="Content Placeholder 2">
            <a:extLst>
              <a:ext uri="{FF2B5EF4-FFF2-40B4-BE49-F238E27FC236}">
                <a16:creationId xmlns:a16="http://schemas.microsoft.com/office/drawing/2014/main" id="{DEA6C9D9-6D3F-1AB8-EBAA-FEECCD1188EA}"/>
              </a:ext>
            </a:extLst>
          </p:cNvPr>
          <p:cNvSpPr>
            <a:spLocks noGrp="1"/>
          </p:cNvSpPr>
          <p:nvPr>
            <p:ph idx="1"/>
          </p:nvPr>
        </p:nvSpPr>
        <p:spPr>
          <a:xfrm>
            <a:off x="838200" y="1543251"/>
            <a:ext cx="10515600" cy="524414"/>
          </a:xfrm>
        </p:spPr>
        <p:txBody>
          <a:bodyPr>
            <a:normAutofit/>
          </a:bodyPr>
          <a:lstStyle/>
          <a:p>
            <a:r>
              <a:rPr lang="en-US" sz="2000" dirty="0"/>
              <a:t>Year-long course which comprises four blocks of five weeks each:</a:t>
            </a:r>
          </a:p>
        </p:txBody>
      </p:sp>
      <p:graphicFrame>
        <p:nvGraphicFramePr>
          <p:cNvPr id="4" name="Diagram 3">
            <a:extLst>
              <a:ext uri="{FF2B5EF4-FFF2-40B4-BE49-F238E27FC236}">
                <a16:creationId xmlns:a16="http://schemas.microsoft.com/office/drawing/2014/main" id="{6DCB1C77-F831-14D2-480F-FDA2546967C6}"/>
              </a:ext>
            </a:extLst>
          </p:cNvPr>
          <p:cNvGraphicFramePr/>
          <p:nvPr>
            <p:extLst>
              <p:ext uri="{D42A27DB-BD31-4B8C-83A1-F6EECF244321}">
                <p14:modId xmlns:p14="http://schemas.microsoft.com/office/powerpoint/2010/main" val="1066237557"/>
              </p:ext>
            </p:extLst>
          </p:nvPr>
        </p:nvGraphicFramePr>
        <p:xfrm>
          <a:off x="838200" y="2131913"/>
          <a:ext cx="1068324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EB5FC66B-EF9E-1097-6ED6-EC161FCB4BEB}"/>
              </a:ext>
            </a:extLst>
          </p:cNvPr>
          <p:cNvSpPr txBox="1"/>
          <p:nvPr/>
        </p:nvSpPr>
        <p:spPr>
          <a:xfrm>
            <a:off x="838200" y="3938249"/>
            <a:ext cx="2843212" cy="369332"/>
          </a:xfrm>
          <a:prstGeom prst="rect">
            <a:avLst/>
          </a:prstGeom>
          <a:noFill/>
        </p:spPr>
        <p:txBody>
          <a:bodyPr wrap="square" rtlCol="0">
            <a:spAutoFit/>
          </a:bodyPr>
          <a:lstStyle/>
          <a:p>
            <a:r>
              <a:rPr lang="en-US" dirty="0">
                <a:solidFill>
                  <a:schemeClr val="accent2"/>
                </a:solidFill>
              </a:rPr>
              <a:t>Labs: Formative report A</a:t>
            </a:r>
          </a:p>
        </p:txBody>
      </p:sp>
      <p:sp>
        <p:nvSpPr>
          <p:cNvPr id="7" name="TextBox 6">
            <a:extLst>
              <a:ext uri="{FF2B5EF4-FFF2-40B4-BE49-F238E27FC236}">
                <a16:creationId xmlns:a16="http://schemas.microsoft.com/office/drawing/2014/main" id="{92D9F5E3-CD59-CC51-9261-4A1A0AADBF5D}"/>
              </a:ext>
            </a:extLst>
          </p:cNvPr>
          <p:cNvSpPr txBox="1"/>
          <p:nvPr/>
        </p:nvSpPr>
        <p:spPr>
          <a:xfrm>
            <a:off x="8678229" y="3930589"/>
            <a:ext cx="2843212" cy="369332"/>
          </a:xfrm>
          <a:prstGeom prst="rect">
            <a:avLst/>
          </a:prstGeom>
          <a:noFill/>
        </p:spPr>
        <p:txBody>
          <a:bodyPr wrap="square" rtlCol="0">
            <a:spAutoFit/>
          </a:bodyPr>
          <a:lstStyle/>
          <a:p>
            <a:pPr algn="r"/>
            <a:r>
              <a:rPr lang="en-US" dirty="0">
                <a:solidFill>
                  <a:schemeClr val="accent2"/>
                </a:solidFill>
              </a:rPr>
              <a:t>Labs: Formative report B</a:t>
            </a:r>
          </a:p>
        </p:txBody>
      </p:sp>
      <p:sp>
        <p:nvSpPr>
          <p:cNvPr id="8" name="TextBox 7">
            <a:extLst>
              <a:ext uri="{FF2B5EF4-FFF2-40B4-BE49-F238E27FC236}">
                <a16:creationId xmlns:a16="http://schemas.microsoft.com/office/drawing/2014/main" id="{FF1E05B6-4342-58A0-B255-62F125A3BA7F}"/>
              </a:ext>
            </a:extLst>
          </p:cNvPr>
          <p:cNvSpPr txBox="1"/>
          <p:nvPr/>
        </p:nvSpPr>
        <p:spPr>
          <a:xfrm>
            <a:off x="838200" y="4316767"/>
            <a:ext cx="2843212" cy="369332"/>
          </a:xfrm>
          <a:prstGeom prst="rect">
            <a:avLst/>
          </a:prstGeom>
          <a:noFill/>
        </p:spPr>
        <p:txBody>
          <a:bodyPr wrap="square" rtlCol="0">
            <a:spAutoFit/>
          </a:bodyPr>
          <a:lstStyle/>
          <a:p>
            <a:r>
              <a:rPr lang="en-US" dirty="0">
                <a:solidFill>
                  <a:schemeClr val="accent2"/>
                </a:solidFill>
              </a:rPr>
              <a:t>Labs: Formative report C</a:t>
            </a:r>
          </a:p>
        </p:txBody>
      </p:sp>
      <p:sp>
        <p:nvSpPr>
          <p:cNvPr id="9" name="TextBox 8">
            <a:extLst>
              <a:ext uri="{FF2B5EF4-FFF2-40B4-BE49-F238E27FC236}">
                <a16:creationId xmlns:a16="http://schemas.microsoft.com/office/drawing/2014/main" id="{8919FDE4-5386-9699-AFCF-7DFCF58DA85F}"/>
              </a:ext>
            </a:extLst>
          </p:cNvPr>
          <p:cNvSpPr txBox="1"/>
          <p:nvPr/>
        </p:nvSpPr>
        <p:spPr>
          <a:xfrm>
            <a:off x="8678229" y="4307581"/>
            <a:ext cx="2843212" cy="369332"/>
          </a:xfrm>
          <a:prstGeom prst="rect">
            <a:avLst/>
          </a:prstGeom>
          <a:noFill/>
        </p:spPr>
        <p:txBody>
          <a:bodyPr wrap="square" rtlCol="0">
            <a:spAutoFit/>
          </a:bodyPr>
          <a:lstStyle/>
          <a:p>
            <a:pPr algn="r"/>
            <a:r>
              <a:rPr lang="en-US" b="1" dirty="0">
                <a:solidFill>
                  <a:srgbClr val="FF0000"/>
                </a:solidFill>
              </a:rPr>
              <a:t>Assessed report</a:t>
            </a:r>
          </a:p>
        </p:txBody>
      </p:sp>
    </p:spTree>
    <p:extLst>
      <p:ext uri="{BB962C8B-B14F-4D97-AF65-F5344CB8AC3E}">
        <p14:creationId xmlns:p14="http://schemas.microsoft.com/office/powerpoint/2010/main" val="676704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0CE91-7FA7-77B0-AD77-1BBBCF7852EE}"/>
              </a:ext>
            </a:extLst>
          </p:cNvPr>
          <p:cNvSpPr>
            <a:spLocks noGrp="1"/>
          </p:cNvSpPr>
          <p:nvPr>
            <p:ph type="title"/>
          </p:nvPr>
        </p:nvSpPr>
        <p:spPr/>
        <p:txBody>
          <a:bodyPr/>
          <a:lstStyle/>
          <a:p>
            <a:r>
              <a:rPr lang="en-US" dirty="0"/>
              <a:t>Help and support</a:t>
            </a:r>
          </a:p>
        </p:txBody>
      </p:sp>
      <p:sp>
        <p:nvSpPr>
          <p:cNvPr id="3" name="Content Placeholder 2">
            <a:extLst>
              <a:ext uri="{FF2B5EF4-FFF2-40B4-BE49-F238E27FC236}">
                <a16:creationId xmlns:a16="http://schemas.microsoft.com/office/drawing/2014/main" id="{8042FBB9-96B2-DFC1-7390-8ABB4720F486}"/>
              </a:ext>
            </a:extLst>
          </p:cNvPr>
          <p:cNvSpPr>
            <a:spLocks noGrp="1"/>
          </p:cNvSpPr>
          <p:nvPr>
            <p:ph idx="1"/>
          </p:nvPr>
        </p:nvSpPr>
        <p:spPr>
          <a:xfrm>
            <a:off x="838200" y="1825625"/>
            <a:ext cx="10515600" cy="4667250"/>
          </a:xfrm>
        </p:spPr>
        <p:txBody>
          <a:bodyPr>
            <a:normAutofit/>
          </a:bodyPr>
          <a:lstStyle/>
          <a:p>
            <a:pPr algn="l">
              <a:lnSpc>
                <a:spcPct val="100000"/>
              </a:lnSpc>
              <a:buFont typeface="Arial" panose="020B0604020202020204" pitchFamily="34" charset="0"/>
              <a:buChar char="•"/>
            </a:pPr>
            <a:r>
              <a:rPr lang="en-GB" sz="2000" b="1" dirty="0">
                <a:solidFill>
                  <a:schemeClr val="accent1"/>
                </a:solidFill>
              </a:rPr>
              <a:t>Labs</a:t>
            </a:r>
            <a:r>
              <a:rPr lang="en-GB" sz="2000" dirty="0"/>
              <a:t> (see your personal timetable for the time)</a:t>
            </a:r>
          </a:p>
          <a:p>
            <a:pPr lvl="1">
              <a:lnSpc>
                <a:spcPct val="100000"/>
              </a:lnSpc>
            </a:pPr>
            <a:r>
              <a:rPr lang="en-GB" sz="2000" dirty="0"/>
              <a:t>Ask tutors for help on R, lab materials, concepts from the lectures</a:t>
            </a:r>
          </a:p>
          <a:p>
            <a:pPr algn="l">
              <a:lnSpc>
                <a:spcPct val="100000"/>
              </a:lnSpc>
              <a:buFont typeface="Arial" panose="020B0604020202020204" pitchFamily="34" charset="0"/>
              <a:buChar char="•"/>
            </a:pPr>
            <a:r>
              <a:rPr lang="en-GB" sz="2000" b="1" dirty="0">
                <a:solidFill>
                  <a:schemeClr val="accent1"/>
                </a:solidFill>
              </a:rPr>
              <a:t>Piazza Discussion forum </a:t>
            </a:r>
            <a:r>
              <a:rPr lang="en-GB" sz="2000" dirty="0"/>
              <a:t>(see LEARN for link)</a:t>
            </a:r>
          </a:p>
          <a:p>
            <a:pPr lvl="1">
              <a:lnSpc>
                <a:spcPct val="100000"/>
              </a:lnSpc>
            </a:pPr>
            <a:r>
              <a:rPr lang="en-GB" sz="2000" dirty="0"/>
              <a:t>Write your questions to get answers from your peers and/or instructors</a:t>
            </a:r>
          </a:p>
          <a:p>
            <a:pPr lvl="1">
              <a:lnSpc>
                <a:spcPct val="100000"/>
              </a:lnSpc>
            </a:pPr>
            <a:r>
              <a:rPr lang="en-GB" sz="2000" dirty="0"/>
              <a:t>Advantage: you will also help peers with the same question!</a:t>
            </a:r>
          </a:p>
          <a:p>
            <a:pPr algn="l">
              <a:lnSpc>
                <a:spcPct val="100000"/>
              </a:lnSpc>
              <a:buFont typeface="Arial" panose="020B0604020202020204" pitchFamily="34" charset="0"/>
              <a:buChar char="•"/>
            </a:pPr>
            <a:r>
              <a:rPr lang="en-GB" sz="2000" b="1" dirty="0">
                <a:solidFill>
                  <a:schemeClr val="accent1"/>
                </a:solidFill>
              </a:rPr>
              <a:t>Office hours </a:t>
            </a:r>
            <a:r>
              <a:rPr lang="en-GB" sz="2000" dirty="0"/>
              <a:t>(see LEARN for details)</a:t>
            </a:r>
          </a:p>
          <a:p>
            <a:pPr lvl="1">
              <a:lnSpc>
                <a:spcPct val="100000"/>
              </a:lnSpc>
            </a:pPr>
            <a:r>
              <a:rPr lang="en-GB" sz="2000" dirty="0"/>
              <a:t>1:1 support sessions with an instructor</a:t>
            </a:r>
          </a:p>
          <a:p>
            <a:pPr lvl="1">
              <a:lnSpc>
                <a:spcPct val="100000"/>
              </a:lnSpc>
            </a:pPr>
            <a:r>
              <a:rPr lang="en-GB" sz="2000" dirty="0"/>
              <a:t>LEARN &gt; Course information &gt; Course contacts &gt; Click on the instructor’s name for details</a:t>
            </a:r>
          </a:p>
          <a:p>
            <a:pPr algn="l">
              <a:lnSpc>
                <a:spcPct val="100000"/>
              </a:lnSpc>
              <a:buFont typeface="Arial" panose="020B0604020202020204" pitchFamily="34" charset="0"/>
              <a:buChar char="•"/>
            </a:pPr>
            <a:r>
              <a:rPr lang="en-GB" sz="2000" b="1" dirty="0">
                <a:solidFill>
                  <a:schemeClr val="accent1"/>
                </a:solidFill>
              </a:rPr>
              <a:t>Student adviser</a:t>
            </a:r>
          </a:p>
          <a:p>
            <a:pPr lvl="1">
              <a:lnSpc>
                <a:spcPct val="100000"/>
              </a:lnSpc>
            </a:pPr>
            <a:r>
              <a:rPr lang="en-GB" sz="2000" dirty="0"/>
              <a:t>Your student adviser (you can find their name on Euclid) can support you on anything that is not directly related to the course materials or can refer you to the other support services available.</a:t>
            </a:r>
          </a:p>
          <a:p>
            <a:pPr>
              <a:lnSpc>
                <a:spcPct val="100000"/>
              </a:lnSpc>
            </a:pPr>
            <a:endParaRPr lang="en-US" sz="2000" dirty="0"/>
          </a:p>
        </p:txBody>
      </p:sp>
    </p:spTree>
    <p:extLst>
      <p:ext uri="{BB962C8B-B14F-4D97-AF65-F5344CB8AC3E}">
        <p14:creationId xmlns:p14="http://schemas.microsoft.com/office/powerpoint/2010/main" val="1416186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E73B3-62C8-F6A6-26E4-3C1B9B1E97F6}"/>
              </a:ext>
            </a:extLst>
          </p:cNvPr>
          <p:cNvSpPr>
            <a:spLocks noGrp="1"/>
          </p:cNvSpPr>
          <p:nvPr>
            <p:ph type="title"/>
          </p:nvPr>
        </p:nvSpPr>
        <p:spPr/>
        <p:txBody>
          <a:bodyPr/>
          <a:lstStyle/>
          <a:p>
            <a:r>
              <a:rPr lang="en-US" dirty="0"/>
              <a:t>Important</a:t>
            </a:r>
          </a:p>
        </p:txBody>
      </p:sp>
      <p:sp>
        <p:nvSpPr>
          <p:cNvPr id="3" name="Content Placeholder 2">
            <a:extLst>
              <a:ext uri="{FF2B5EF4-FFF2-40B4-BE49-F238E27FC236}">
                <a16:creationId xmlns:a16="http://schemas.microsoft.com/office/drawing/2014/main" id="{73EA5590-B790-FA1E-38FF-3607EB77B2AE}"/>
              </a:ext>
            </a:extLst>
          </p:cNvPr>
          <p:cNvSpPr>
            <a:spLocks noGrp="1"/>
          </p:cNvSpPr>
          <p:nvPr>
            <p:ph idx="1"/>
          </p:nvPr>
        </p:nvSpPr>
        <p:spPr/>
        <p:txBody>
          <a:bodyPr>
            <a:normAutofit/>
          </a:bodyPr>
          <a:lstStyle/>
          <a:p>
            <a:pPr algn="l">
              <a:lnSpc>
                <a:spcPct val="100000"/>
              </a:lnSpc>
              <a:spcAft>
                <a:spcPts val="1200"/>
              </a:spcAft>
              <a:buFont typeface="Arial" panose="020B0604020202020204" pitchFamily="34" charset="0"/>
              <a:buChar char="•"/>
            </a:pPr>
            <a:r>
              <a:rPr lang="en-GB" sz="2400" dirty="0"/>
              <a:t>The course requires you to work steadily and consistently across the year.</a:t>
            </a:r>
          </a:p>
          <a:p>
            <a:pPr algn="l">
              <a:lnSpc>
                <a:spcPct val="100000"/>
              </a:lnSpc>
              <a:spcAft>
                <a:spcPts val="1200"/>
              </a:spcAft>
              <a:buFont typeface="Arial" panose="020B0604020202020204" pitchFamily="34" charset="0"/>
              <a:buChar char="•"/>
            </a:pPr>
            <a:r>
              <a:rPr lang="en-GB" sz="2400" dirty="0"/>
              <a:t>Each week’s content builds on the previous weeks, so it is cumulative.</a:t>
            </a:r>
          </a:p>
          <a:p>
            <a:pPr algn="l">
              <a:lnSpc>
                <a:spcPct val="100000"/>
              </a:lnSpc>
              <a:spcAft>
                <a:spcPts val="1200"/>
              </a:spcAft>
              <a:buFont typeface="Arial" panose="020B0604020202020204" pitchFamily="34" charset="0"/>
              <a:buChar char="•"/>
            </a:pPr>
            <a:r>
              <a:rPr lang="en-GB" sz="2400" dirty="0"/>
              <a:t>It requires regular studying and keeping up to date. It is not designed for leaving everything to last minute all-night studying before assessments.</a:t>
            </a:r>
          </a:p>
          <a:p>
            <a:pPr algn="l">
              <a:lnSpc>
                <a:spcPct val="100000"/>
              </a:lnSpc>
              <a:spcAft>
                <a:spcPts val="1200"/>
              </a:spcAft>
              <a:buFont typeface="Arial" panose="020B0604020202020204" pitchFamily="34" charset="0"/>
              <a:buChar char="•"/>
            </a:pPr>
            <a:r>
              <a:rPr lang="en-GB" sz="2400" dirty="0"/>
              <a:t>To help you build study skills, the course has a specific assessment structure which integrates multiple formative assessments.</a:t>
            </a:r>
          </a:p>
          <a:p>
            <a:pPr lvl="1">
              <a:lnSpc>
                <a:spcPct val="100000"/>
              </a:lnSpc>
              <a:spcAft>
                <a:spcPts val="1200"/>
              </a:spcAft>
            </a:pPr>
            <a:r>
              <a:rPr lang="en-GB" dirty="0"/>
              <a:t>This creates an iterative improvement path.</a:t>
            </a:r>
          </a:p>
          <a:p>
            <a:pPr>
              <a:lnSpc>
                <a:spcPct val="100000"/>
              </a:lnSpc>
              <a:spcAft>
                <a:spcPts val="1200"/>
              </a:spcAft>
            </a:pPr>
            <a:endParaRPr lang="en-US" sz="2400" dirty="0"/>
          </a:p>
        </p:txBody>
      </p:sp>
    </p:spTree>
    <p:extLst>
      <p:ext uri="{BB962C8B-B14F-4D97-AF65-F5344CB8AC3E}">
        <p14:creationId xmlns:p14="http://schemas.microsoft.com/office/powerpoint/2010/main" val="2488389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9A6F3-BCC1-2FB8-EC54-6BEA6FDEA90D}"/>
              </a:ext>
            </a:extLst>
          </p:cNvPr>
          <p:cNvSpPr>
            <a:spLocks noGrp="1"/>
          </p:cNvSpPr>
          <p:nvPr>
            <p:ph type="title"/>
          </p:nvPr>
        </p:nvSpPr>
        <p:spPr/>
        <p:txBody>
          <a:bodyPr/>
          <a:lstStyle/>
          <a:p>
            <a:r>
              <a:rPr lang="en-US" dirty="0"/>
              <a:t>Assessments</a:t>
            </a:r>
          </a:p>
        </p:txBody>
      </p:sp>
      <p:sp>
        <p:nvSpPr>
          <p:cNvPr id="3" name="Content Placeholder 2">
            <a:extLst>
              <a:ext uri="{FF2B5EF4-FFF2-40B4-BE49-F238E27FC236}">
                <a16:creationId xmlns:a16="http://schemas.microsoft.com/office/drawing/2014/main" id="{58871911-062C-9E2A-675D-60205453C99D}"/>
              </a:ext>
            </a:extLst>
          </p:cNvPr>
          <p:cNvSpPr>
            <a:spLocks noGrp="1"/>
          </p:cNvSpPr>
          <p:nvPr>
            <p:ph idx="1"/>
          </p:nvPr>
        </p:nvSpPr>
        <p:spPr/>
        <p:txBody>
          <a:bodyPr>
            <a:normAutofit/>
          </a:bodyPr>
          <a:lstStyle/>
          <a:p>
            <a:pPr marL="0" indent="0">
              <a:lnSpc>
                <a:spcPct val="120000"/>
              </a:lnSpc>
              <a:spcAft>
                <a:spcPts val="1200"/>
              </a:spcAft>
              <a:buNone/>
            </a:pPr>
            <a:r>
              <a:rPr lang="en-US" sz="2400" dirty="0"/>
              <a:t>The DAPR1 final grade is made up of the following components:</a:t>
            </a:r>
          </a:p>
          <a:p>
            <a:pPr>
              <a:lnSpc>
                <a:spcPct val="120000"/>
              </a:lnSpc>
              <a:spcAft>
                <a:spcPts val="1200"/>
              </a:spcAft>
            </a:pPr>
            <a:r>
              <a:rPr lang="en-US" sz="2400" dirty="0"/>
              <a:t>Weekly quizzes </a:t>
            </a:r>
            <a:r>
              <a:rPr lang="en-US" sz="2400"/>
              <a:t>(10% of final grade)</a:t>
            </a:r>
            <a:endParaRPr lang="en-US" sz="2400" dirty="0"/>
          </a:p>
          <a:p>
            <a:pPr>
              <a:lnSpc>
                <a:spcPct val="120000"/>
              </a:lnSpc>
              <a:spcAft>
                <a:spcPts val="1200"/>
              </a:spcAft>
            </a:pPr>
            <a:r>
              <a:rPr lang="en-US" sz="2400" dirty="0"/>
              <a:t>Assessed report (30% of final grade)</a:t>
            </a:r>
          </a:p>
          <a:p>
            <a:pPr>
              <a:lnSpc>
                <a:spcPct val="120000"/>
              </a:lnSpc>
              <a:spcAft>
                <a:spcPts val="1200"/>
              </a:spcAft>
            </a:pPr>
            <a:r>
              <a:rPr lang="en-US" sz="2400"/>
              <a:t>Final exam (60% of final grade)</a:t>
            </a:r>
            <a:endParaRPr lang="en-US" sz="2400" dirty="0"/>
          </a:p>
        </p:txBody>
      </p:sp>
    </p:spTree>
    <p:extLst>
      <p:ext uri="{BB962C8B-B14F-4D97-AF65-F5344CB8AC3E}">
        <p14:creationId xmlns:p14="http://schemas.microsoft.com/office/powerpoint/2010/main" val="4103358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4CF66-1763-D4CF-8F88-EB9E1FAC1B66}"/>
              </a:ext>
            </a:extLst>
          </p:cNvPr>
          <p:cNvSpPr>
            <a:spLocks noGrp="1"/>
          </p:cNvSpPr>
          <p:nvPr>
            <p:ph type="title"/>
          </p:nvPr>
        </p:nvSpPr>
        <p:spPr/>
        <p:txBody>
          <a:bodyPr/>
          <a:lstStyle/>
          <a:p>
            <a:r>
              <a:rPr lang="en-US" dirty="0"/>
              <a:t>The DAPR1 Team</a:t>
            </a:r>
          </a:p>
        </p:txBody>
      </p:sp>
      <p:sp>
        <p:nvSpPr>
          <p:cNvPr id="3" name="Content Placeholder 2">
            <a:extLst>
              <a:ext uri="{FF2B5EF4-FFF2-40B4-BE49-F238E27FC236}">
                <a16:creationId xmlns:a16="http://schemas.microsoft.com/office/drawing/2014/main" id="{5022DA5C-EC1A-992D-51B1-A83949AADB0A}"/>
              </a:ext>
            </a:extLst>
          </p:cNvPr>
          <p:cNvSpPr>
            <a:spLocks noGrp="1"/>
          </p:cNvSpPr>
          <p:nvPr>
            <p:ph idx="1"/>
          </p:nvPr>
        </p:nvSpPr>
        <p:spPr>
          <a:xfrm>
            <a:off x="838200" y="1479884"/>
            <a:ext cx="10515600" cy="4884821"/>
          </a:xfrm>
        </p:spPr>
        <p:txBody>
          <a:bodyPr numCol="2">
            <a:noAutofit/>
          </a:bodyPr>
          <a:lstStyle/>
          <a:p>
            <a:pPr marL="0" indent="0">
              <a:lnSpc>
                <a:spcPct val="100000"/>
              </a:lnSpc>
              <a:spcBef>
                <a:spcPts val="0"/>
              </a:spcBef>
              <a:buNone/>
            </a:pPr>
            <a:r>
              <a:rPr lang="en-GB" sz="2000" b="1" dirty="0">
                <a:solidFill>
                  <a:schemeClr val="accent1"/>
                </a:solidFill>
              </a:rPr>
              <a:t>Course organisers</a:t>
            </a:r>
          </a:p>
          <a:p>
            <a:pPr>
              <a:lnSpc>
                <a:spcPct val="100000"/>
              </a:lnSpc>
              <a:spcBef>
                <a:spcPts val="0"/>
              </a:spcBef>
              <a:buFont typeface="Arial" panose="020B0604020202020204" pitchFamily="34" charset="0"/>
              <a:buChar char="•"/>
            </a:pPr>
            <a:r>
              <a:rPr lang="en-GB" sz="2000" dirty="0"/>
              <a:t>Dr Patrick Sturt</a:t>
            </a:r>
          </a:p>
          <a:p>
            <a:pPr>
              <a:lnSpc>
                <a:spcPct val="100000"/>
              </a:lnSpc>
              <a:spcBef>
                <a:spcPts val="0"/>
              </a:spcBef>
            </a:pPr>
            <a:r>
              <a:rPr lang="en-GB" sz="2000" dirty="0"/>
              <a:t>Dr Umberto Noe</a:t>
            </a:r>
          </a:p>
          <a:p>
            <a:pPr marL="0" indent="0">
              <a:lnSpc>
                <a:spcPct val="100000"/>
              </a:lnSpc>
              <a:spcBef>
                <a:spcPts val="0"/>
              </a:spcBef>
              <a:buNone/>
            </a:pPr>
            <a:endParaRPr lang="en-GB" sz="2000" dirty="0"/>
          </a:p>
          <a:p>
            <a:pPr marL="0" indent="0">
              <a:lnSpc>
                <a:spcPct val="100000"/>
              </a:lnSpc>
              <a:spcBef>
                <a:spcPts val="0"/>
              </a:spcBef>
              <a:buNone/>
            </a:pPr>
            <a:r>
              <a:rPr lang="en-GB" sz="2000" b="1" dirty="0">
                <a:solidFill>
                  <a:schemeClr val="accent1"/>
                </a:solidFill>
              </a:rPr>
              <a:t>Instructors</a:t>
            </a:r>
          </a:p>
          <a:p>
            <a:pPr>
              <a:lnSpc>
                <a:spcPct val="100000"/>
              </a:lnSpc>
              <a:spcBef>
                <a:spcPts val="0"/>
              </a:spcBef>
              <a:buFont typeface="Arial" panose="020B0604020202020204" pitchFamily="34" charset="0"/>
              <a:buChar char="•"/>
            </a:pPr>
            <a:r>
              <a:rPr lang="en-GB" sz="2000" dirty="0"/>
              <a:t>Dr Patrick Sturt (in Block 1)</a:t>
            </a:r>
          </a:p>
          <a:p>
            <a:pPr>
              <a:lnSpc>
                <a:spcPct val="100000"/>
              </a:lnSpc>
              <a:spcBef>
                <a:spcPts val="0"/>
              </a:spcBef>
              <a:buFont typeface="Arial" panose="020B0604020202020204" pitchFamily="34" charset="0"/>
              <a:buChar char="•"/>
            </a:pPr>
            <a:r>
              <a:rPr lang="en-GB" sz="2000" dirty="0"/>
              <a:t>Dr Monica Truelove-Hill (in Block 2)</a:t>
            </a:r>
          </a:p>
          <a:p>
            <a:pPr>
              <a:lnSpc>
                <a:spcPct val="100000"/>
              </a:lnSpc>
              <a:spcBef>
                <a:spcPts val="0"/>
              </a:spcBef>
              <a:buFont typeface="Arial" panose="020B0604020202020204" pitchFamily="34" charset="0"/>
              <a:buChar char="•"/>
            </a:pPr>
            <a:r>
              <a:rPr lang="en-GB" sz="2000" dirty="0"/>
              <a:t>Dr Umberto Noe (in Block 3)</a:t>
            </a:r>
          </a:p>
          <a:p>
            <a:pPr>
              <a:lnSpc>
                <a:spcPct val="100000"/>
              </a:lnSpc>
              <a:spcBef>
                <a:spcPts val="0"/>
              </a:spcBef>
              <a:buFont typeface="Arial" panose="020B0604020202020204" pitchFamily="34" charset="0"/>
              <a:buChar char="•"/>
            </a:pPr>
            <a:r>
              <a:rPr lang="en-GB" sz="2000" dirty="0"/>
              <a:t>Dr Emma Waterston (in Block 4)</a:t>
            </a:r>
          </a:p>
          <a:p>
            <a:pPr marL="0" indent="0">
              <a:lnSpc>
                <a:spcPct val="100000"/>
              </a:lnSpc>
              <a:spcBef>
                <a:spcPts val="0"/>
              </a:spcBef>
              <a:buNone/>
            </a:pPr>
            <a:endParaRPr lang="en-GB" sz="2000" dirty="0"/>
          </a:p>
          <a:p>
            <a:pPr marL="0" indent="0">
              <a:lnSpc>
                <a:spcPct val="100000"/>
              </a:lnSpc>
              <a:spcBef>
                <a:spcPts val="0"/>
              </a:spcBef>
              <a:buNone/>
            </a:pPr>
            <a:endParaRPr lang="en-GB" sz="2000" dirty="0"/>
          </a:p>
          <a:p>
            <a:pPr marL="0" indent="0">
              <a:lnSpc>
                <a:spcPct val="100000"/>
              </a:lnSpc>
              <a:spcBef>
                <a:spcPts val="0"/>
              </a:spcBef>
              <a:buNone/>
            </a:pPr>
            <a:endParaRPr lang="en-GB" sz="2000" dirty="0"/>
          </a:p>
          <a:p>
            <a:pPr marL="0" indent="0">
              <a:lnSpc>
                <a:spcPct val="100000"/>
              </a:lnSpc>
              <a:spcBef>
                <a:spcPts val="0"/>
              </a:spcBef>
              <a:buNone/>
            </a:pPr>
            <a:endParaRPr lang="en-GB" sz="2000" dirty="0"/>
          </a:p>
          <a:p>
            <a:pPr marL="0" indent="0">
              <a:lnSpc>
                <a:spcPct val="100000"/>
              </a:lnSpc>
              <a:spcBef>
                <a:spcPts val="0"/>
              </a:spcBef>
              <a:buNone/>
            </a:pPr>
            <a:endParaRPr lang="en-GB" sz="2000" dirty="0"/>
          </a:p>
          <a:p>
            <a:pPr marL="0" indent="0">
              <a:lnSpc>
                <a:spcPct val="100000"/>
              </a:lnSpc>
              <a:spcBef>
                <a:spcPts val="0"/>
              </a:spcBef>
              <a:buNone/>
            </a:pPr>
            <a:endParaRPr lang="en-GB" sz="2000" dirty="0"/>
          </a:p>
          <a:p>
            <a:pPr marL="0" indent="0">
              <a:lnSpc>
                <a:spcPct val="100000"/>
              </a:lnSpc>
              <a:spcBef>
                <a:spcPts val="0"/>
              </a:spcBef>
              <a:buNone/>
            </a:pPr>
            <a:r>
              <a:rPr lang="en-GB" sz="2000" b="1" dirty="0">
                <a:solidFill>
                  <a:schemeClr val="accent1"/>
                </a:solidFill>
              </a:rPr>
              <a:t>Tutors</a:t>
            </a:r>
          </a:p>
          <a:p>
            <a:pPr>
              <a:lnSpc>
                <a:spcPct val="100000"/>
              </a:lnSpc>
              <a:spcBef>
                <a:spcPts val="0"/>
              </a:spcBef>
            </a:pPr>
            <a:r>
              <a:rPr lang="en-GB" sz="2000" dirty="0"/>
              <a:t>Many knowledgeable and approachable tutors</a:t>
            </a:r>
          </a:p>
          <a:p>
            <a:pPr>
              <a:lnSpc>
                <a:spcPct val="100000"/>
              </a:lnSpc>
              <a:spcBef>
                <a:spcPts val="0"/>
              </a:spcBef>
            </a:pPr>
            <a:endParaRPr lang="en-GB" sz="2000" dirty="0"/>
          </a:p>
          <a:p>
            <a:pPr marL="0" indent="0">
              <a:lnSpc>
                <a:spcPct val="100000"/>
              </a:lnSpc>
              <a:spcBef>
                <a:spcPts val="0"/>
              </a:spcBef>
              <a:buNone/>
            </a:pPr>
            <a:r>
              <a:rPr lang="en-GB" sz="2000" b="1" dirty="0">
                <a:solidFill>
                  <a:schemeClr val="accent1"/>
                </a:solidFill>
              </a:rPr>
              <a:t>Course administrator</a:t>
            </a:r>
          </a:p>
          <a:p>
            <a:pPr>
              <a:lnSpc>
                <a:spcPct val="100000"/>
              </a:lnSpc>
              <a:spcBef>
                <a:spcPts val="0"/>
              </a:spcBef>
            </a:pPr>
            <a:r>
              <a:rPr lang="en-GB" sz="2000" dirty="0"/>
              <a:t>Georgiana </a:t>
            </a:r>
            <a:r>
              <a:rPr lang="en-GB" sz="2000" dirty="0" err="1"/>
              <a:t>Gherasim</a:t>
            </a:r>
            <a:endParaRPr lang="en-GB" sz="2000" dirty="0"/>
          </a:p>
          <a:p>
            <a:pPr>
              <a:lnSpc>
                <a:spcPct val="100000"/>
              </a:lnSpc>
              <a:spcBef>
                <a:spcPts val="0"/>
              </a:spcBef>
            </a:pPr>
            <a:r>
              <a:rPr lang="en-GB" sz="2000" dirty="0" err="1"/>
              <a:t>ppls.psych@ed.ac.uk</a:t>
            </a:r>
            <a:endParaRPr lang="en-GB" sz="2000" dirty="0"/>
          </a:p>
          <a:p>
            <a:pPr marL="0" indent="0">
              <a:lnSpc>
                <a:spcPct val="100000"/>
              </a:lnSpc>
              <a:spcBef>
                <a:spcPts val="0"/>
              </a:spcBef>
              <a:buNone/>
            </a:pPr>
            <a:endParaRPr lang="en-GB" sz="2000" dirty="0"/>
          </a:p>
          <a:p>
            <a:pPr marL="0" indent="0">
              <a:lnSpc>
                <a:spcPct val="100000"/>
              </a:lnSpc>
              <a:spcBef>
                <a:spcPts val="0"/>
              </a:spcBef>
              <a:buNone/>
            </a:pPr>
            <a:endParaRPr lang="en-GB" sz="2000" dirty="0"/>
          </a:p>
        </p:txBody>
      </p:sp>
      <p:pic>
        <p:nvPicPr>
          <p:cNvPr id="4" name="Picture 2" descr="A person in a suit and glasses smiling&#10;&#10;Description automatically generated">
            <a:extLst>
              <a:ext uri="{FF2B5EF4-FFF2-40B4-BE49-F238E27FC236}">
                <a16:creationId xmlns:a16="http://schemas.microsoft.com/office/drawing/2014/main" id="{26282E07-70EC-8C92-9857-6B9904037C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0006" y="4612775"/>
            <a:ext cx="1270000" cy="1651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erson wearing glasses&#10;&#10;Description automatically generated">
            <a:extLst>
              <a:ext uri="{FF2B5EF4-FFF2-40B4-BE49-F238E27FC236}">
                <a16:creationId xmlns:a16="http://schemas.microsoft.com/office/drawing/2014/main" id="{46C8AD7C-333C-7191-C7DD-87571AA11A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612775"/>
            <a:ext cx="1270000" cy="1651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A person wearing glasses and smiling&#10;&#10;Description automatically generated">
            <a:extLst>
              <a:ext uri="{FF2B5EF4-FFF2-40B4-BE49-F238E27FC236}">
                <a16:creationId xmlns:a16="http://schemas.microsoft.com/office/drawing/2014/main" id="{90B1071F-8FBB-E668-CFCE-80C1AE0F9D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4103" y="4612775"/>
            <a:ext cx="1270000" cy="1651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A person smiling for the camera&#10;&#10;Description automatically generated">
            <a:extLst>
              <a:ext uri="{FF2B5EF4-FFF2-40B4-BE49-F238E27FC236}">
                <a16:creationId xmlns:a16="http://schemas.microsoft.com/office/drawing/2014/main" id="{21003ECA-DCFE-0A12-3CB7-6257FEFA14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3800" y="4612775"/>
            <a:ext cx="1270000" cy="165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930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9A6F3-BCC1-2FB8-EC54-6BEA6FDEA90D}"/>
              </a:ext>
            </a:extLst>
          </p:cNvPr>
          <p:cNvSpPr>
            <a:spLocks noGrp="1"/>
          </p:cNvSpPr>
          <p:nvPr>
            <p:ph type="title"/>
          </p:nvPr>
        </p:nvSpPr>
        <p:spPr/>
        <p:txBody>
          <a:bodyPr/>
          <a:lstStyle/>
          <a:p>
            <a:r>
              <a:rPr lang="en-US" dirty="0"/>
              <a:t>Assessments: Weekly quizzes</a:t>
            </a:r>
          </a:p>
        </p:txBody>
      </p:sp>
      <p:sp>
        <p:nvSpPr>
          <p:cNvPr id="3" name="Content Placeholder 2">
            <a:extLst>
              <a:ext uri="{FF2B5EF4-FFF2-40B4-BE49-F238E27FC236}">
                <a16:creationId xmlns:a16="http://schemas.microsoft.com/office/drawing/2014/main" id="{58871911-062C-9E2A-675D-60205453C99D}"/>
              </a:ext>
            </a:extLst>
          </p:cNvPr>
          <p:cNvSpPr>
            <a:spLocks noGrp="1"/>
          </p:cNvSpPr>
          <p:nvPr>
            <p:ph idx="1"/>
          </p:nvPr>
        </p:nvSpPr>
        <p:spPr/>
        <p:txBody>
          <a:bodyPr>
            <a:normAutofit/>
          </a:bodyPr>
          <a:lstStyle/>
          <a:p>
            <a:pPr marL="0" indent="0">
              <a:lnSpc>
                <a:spcPct val="120000"/>
              </a:lnSpc>
              <a:spcAft>
                <a:spcPts val="600"/>
              </a:spcAft>
              <a:buNone/>
            </a:pPr>
            <a:r>
              <a:rPr lang="en-US" sz="2000" b="1" dirty="0">
                <a:solidFill>
                  <a:schemeClr val="accent1"/>
                </a:solidFill>
              </a:rPr>
              <a:t>Weekly quizzes (10% of final grade)</a:t>
            </a:r>
          </a:p>
          <a:p>
            <a:pPr lvl="1">
              <a:lnSpc>
                <a:spcPct val="120000"/>
              </a:lnSpc>
              <a:spcAft>
                <a:spcPts val="600"/>
              </a:spcAft>
            </a:pPr>
            <a:r>
              <a:rPr lang="en-US" sz="2000" dirty="0"/>
              <a:t>There are 14 assessed quizzes, but only the 10 best scores out of the 14 quizzes will count towards the final grade.</a:t>
            </a:r>
          </a:p>
          <a:p>
            <a:pPr lvl="1">
              <a:lnSpc>
                <a:spcPct val="120000"/>
              </a:lnSpc>
              <a:spcAft>
                <a:spcPts val="600"/>
              </a:spcAft>
            </a:pPr>
            <a:r>
              <a:rPr lang="en-US" sz="2000" dirty="0"/>
              <a:t>Released on a Monday at 9am and due on the Sunday at 5pm.</a:t>
            </a:r>
          </a:p>
          <a:p>
            <a:pPr lvl="1">
              <a:lnSpc>
                <a:spcPct val="120000"/>
              </a:lnSpc>
              <a:spcAft>
                <a:spcPts val="600"/>
              </a:spcAft>
            </a:pPr>
            <a:r>
              <a:rPr lang="en-US" sz="2000" dirty="0"/>
              <a:t>The feedback and solutions will only be available after the deadline (after Sunday at 5pm)</a:t>
            </a:r>
          </a:p>
          <a:p>
            <a:pPr lvl="1">
              <a:lnSpc>
                <a:spcPct val="120000"/>
              </a:lnSpc>
              <a:spcAft>
                <a:spcPts val="600"/>
              </a:spcAft>
            </a:pPr>
            <a:r>
              <a:rPr lang="en-US" sz="2000" u="sng" dirty="0"/>
              <a:t>No extensions</a:t>
            </a:r>
            <a:r>
              <a:rPr lang="en-US" sz="2000" dirty="0"/>
              <a:t>, as these count as continuous summative assessments.</a:t>
            </a:r>
          </a:p>
          <a:p>
            <a:pPr lvl="1">
              <a:lnSpc>
                <a:spcPct val="120000"/>
              </a:lnSpc>
              <a:spcAft>
                <a:spcPts val="600"/>
              </a:spcAft>
            </a:pPr>
            <a:r>
              <a:rPr lang="en-US" sz="2000" dirty="0"/>
              <a:t>There are also 2 practice quizzes at the start of the course which won’t count towards your grade</a:t>
            </a:r>
          </a:p>
        </p:txBody>
      </p:sp>
    </p:spTree>
    <p:extLst>
      <p:ext uri="{BB962C8B-B14F-4D97-AF65-F5344CB8AC3E}">
        <p14:creationId xmlns:p14="http://schemas.microsoft.com/office/powerpoint/2010/main" val="311713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9A6F3-BCC1-2FB8-EC54-6BEA6FDEA90D}"/>
              </a:ext>
            </a:extLst>
          </p:cNvPr>
          <p:cNvSpPr>
            <a:spLocks noGrp="1"/>
          </p:cNvSpPr>
          <p:nvPr>
            <p:ph type="title"/>
          </p:nvPr>
        </p:nvSpPr>
        <p:spPr/>
        <p:txBody>
          <a:bodyPr/>
          <a:lstStyle/>
          <a:p>
            <a:r>
              <a:rPr lang="en-US" dirty="0"/>
              <a:t>Assessments: Assessed report</a:t>
            </a:r>
          </a:p>
        </p:txBody>
      </p:sp>
      <p:sp>
        <p:nvSpPr>
          <p:cNvPr id="3" name="Content Placeholder 2">
            <a:extLst>
              <a:ext uri="{FF2B5EF4-FFF2-40B4-BE49-F238E27FC236}">
                <a16:creationId xmlns:a16="http://schemas.microsoft.com/office/drawing/2014/main" id="{58871911-062C-9E2A-675D-60205453C99D}"/>
              </a:ext>
            </a:extLst>
          </p:cNvPr>
          <p:cNvSpPr>
            <a:spLocks noGrp="1"/>
          </p:cNvSpPr>
          <p:nvPr>
            <p:ph idx="1"/>
          </p:nvPr>
        </p:nvSpPr>
        <p:spPr/>
        <p:txBody>
          <a:bodyPr>
            <a:normAutofit/>
          </a:bodyPr>
          <a:lstStyle/>
          <a:p>
            <a:pPr marL="0" indent="0">
              <a:lnSpc>
                <a:spcPct val="120000"/>
              </a:lnSpc>
              <a:spcBef>
                <a:spcPts val="0"/>
              </a:spcBef>
              <a:spcAft>
                <a:spcPts val="600"/>
              </a:spcAft>
              <a:buNone/>
            </a:pPr>
            <a:r>
              <a:rPr lang="en-US" sz="2000" b="1" dirty="0">
                <a:solidFill>
                  <a:schemeClr val="accent1"/>
                </a:solidFill>
              </a:rPr>
              <a:t>Assessed report (30% of final grade)</a:t>
            </a:r>
          </a:p>
          <a:p>
            <a:pPr marL="342900" lvl="1" indent="-342900">
              <a:lnSpc>
                <a:spcPct val="120000"/>
              </a:lnSpc>
              <a:spcBef>
                <a:spcPts val="0"/>
              </a:spcBef>
              <a:spcAft>
                <a:spcPts val="600"/>
              </a:spcAft>
            </a:pPr>
            <a:r>
              <a:rPr lang="en-US" sz="2000" u="sng" dirty="0"/>
              <a:t>No extensions</a:t>
            </a:r>
            <a:r>
              <a:rPr lang="en-US" sz="2000" dirty="0"/>
              <a:t>, as this is groupwork-based</a:t>
            </a:r>
          </a:p>
          <a:p>
            <a:pPr marL="342900" lvl="1" indent="-342900">
              <a:lnSpc>
                <a:spcPct val="120000"/>
              </a:lnSpc>
              <a:spcBef>
                <a:spcPts val="0"/>
              </a:spcBef>
              <a:spcAft>
                <a:spcPts val="600"/>
              </a:spcAft>
            </a:pPr>
            <a:r>
              <a:rPr lang="en-GB" sz="2000" dirty="0"/>
              <a:t>To be done during weeks 6-10 of semester 2</a:t>
            </a:r>
          </a:p>
          <a:p>
            <a:pPr marL="342900" lvl="1" indent="-342900">
              <a:lnSpc>
                <a:spcPct val="120000"/>
              </a:lnSpc>
              <a:spcBef>
                <a:spcPts val="0"/>
              </a:spcBef>
              <a:spcAft>
                <a:spcPts val="600"/>
              </a:spcAft>
            </a:pPr>
            <a:r>
              <a:rPr lang="en-GB" sz="2000" dirty="0"/>
              <a:t>Format: each group will be given data and a set of tasks, and you will be required to write up your analysis</a:t>
            </a:r>
          </a:p>
          <a:p>
            <a:pPr marL="342900" lvl="1" indent="-342900">
              <a:lnSpc>
                <a:spcPct val="120000"/>
              </a:lnSpc>
              <a:spcBef>
                <a:spcPts val="0"/>
              </a:spcBef>
              <a:spcAft>
                <a:spcPts val="600"/>
              </a:spcAft>
            </a:pPr>
            <a:r>
              <a:rPr lang="en-GB" sz="2000" dirty="0"/>
              <a:t>Multiple opportunities to practice during the labs, by creating 3 formative (practice) reports</a:t>
            </a:r>
          </a:p>
          <a:p>
            <a:pPr marL="342900" lvl="1" indent="-342900">
              <a:lnSpc>
                <a:spcPct val="120000"/>
              </a:lnSpc>
              <a:spcBef>
                <a:spcPts val="0"/>
              </a:spcBef>
              <a:spcAft>
                <a:spcPts val="600"/>
              </a:spcAft>
            </a:pPr>
            <a:r>
              <a:rPr lang="en-GB" sz="2000" dirty="0"/>
              <a:t>In the previous years, students who attended most/all labs and submitted all formative reports were more likely to score higher on the assessed report.</a:t>
            </a:r>
          </a:p>
        </p:txBody>
      </p:sp>
    </p:spTree>
    <p:extLst>
      <p:ext uri="{BB962C8B-B14F-4D97-AF65-F5344CB8AC3E}">
        <p14:creationId xmlns:p14="http://schemas.microsoft.com/office/powerpoint/2010/main" val="3816409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9A6F3-BCC1-2FB8-EC54-6BEA6FDEA90D}"/>
              </a:ext>
            </a:extLst>
          </p:cNvPr>
          <p:cNvSpPr>
            <a:spLocks noGrp="1"/>
          </p:cNvSpPr>
          <p:nvPr>
            <p:ph type="title"/>
          </p:nvPr>
        </p:nvSpPr>
        <p:spPr/>
        <p:txBody>
          <a:bodyPr/>
          <a:lstStyle/>
          <a:p>
            <a:r>
              <a:rPr lang="en-US" dirty="0"/>
              <a:t>Assessments: Final exam</a:t>
            </a:r>
          </a:p>
        </p:txBody>
      </p:sp>
      <p:sp>
        <p:nvSpPr>
          <p:cNvPr id="3" name="Content Placeholder 2">
            <a:extLst>
              <a:ext uri="{FF2B5EF4-FFF2-40B4-BE49-F238E27FC236}">
                <a16:creationId xmlns:a16="http://schemas.microsoft.com/office/drawing/2014/main" id="{58871911-062C-9E2A-675D-60205453C99D}"/>
              </a:ext>
            </a:extLst>
          </p:cNvPr>
          <p:cNvSpPr>
            <a:spLocks noGrp="1"/>
          </p:cNvSpPr>
          <p:nvPr>
            <p:ph idx="1"/>
          </p:nvPr>
        </p:nvSpPr>
        <p:spPr/>
        <p:txBody>
          <a:bodyPr>
            <a:normAutofit/>
          </a:bodyPr>
          <a:lstStyle/>
          <a:p>
            <a:pPr marL="0" indent="0">
              <a:lnSpc>
                <a:spcPct val="120000"/>
              </a:lnSpc>
              <a:spcAft>
                <a:spcPts val="600"/>
              </a:spcAft>
              <a:buNone/>
            </a:pPr>
            <a:r>
              <a:rPr lang="en-US" sz="2000" b="1" dirty="0">
                <a:solidFill>
                  <a:schemeClr val="accent1"/>
                </a:solidFill>
              </a:rPr>
              <a:t>Final exam (60% of final grade)</a:t>
            </a:r>
          </a:p>
          <a:p>
            <a:pPr marL="742950" lvl="1" indent="-285750" algn="l">
              <a:spcAft>
                <a:spcPts val="600"/>
              </a:spcAft>
              <a:buFont typeface="Arial" panose="020B0604020202020204" pitchFamily="34" charset="0"/>
              <a:buChar char="•"/>
            </a:pPr>
            <a:r>
              <a:rPr lang="en-GB" sz="2000" dirty="0"/>
              <a:t>After semester 2 in the Main Exam Diet (April/May)</a:t>
            </a:r>
          </a:p>
          <a:p>
            <a:pPr marL="742950" lvl="1" indent="-285750" algn="l">
              <a:spcAft>
                <a:spcPts val="600"/>
              </a:spcAft>
              <a:buFont typeface="Arial" panose="020B0604020202020204" pitchFamily="34" charset="0"/>
              <a:buChar char="•"/>
            </a:pPr>
            <a:r>
              <a:rPr lang="en-GB" sz="2000" dirty="0"/>
              <a:t>60 multiple choice questions</a:t>
            </a:r>
          </a:p>
          <a:p>
            <a:pPr marL="742950" lvl="1" indent="-285750" algn="l">
              <a:spcAft>
                <a:spcPts val="600"/>
              </a:spcAft>
              <a:buFont typeface="Arial" panose="020B0604020202020204" pitchFamily="34" charset="0"/>
              <a:buChar char="•"/>
            </a:pPr>
            <a:r>
              <a:rPr lang="en-GB" sz="2000" dirty="0"/>
              <a:t>Written in an exam hall</a:t>
            </a:r>
          </a:p>
        </p:txBody>
      </p:sp>
    </p:spTree>
    <p:extLst>
      <p:ext uri="{BB962C8B-B14F-4D97-AF65-F5344CB8AC3E}">
        <p14:creationId xmlns:p14="http://schemas.microsoft.com/office/powerpoint/2010/main" val="3077033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32BD3-F345-791C-4855-E70A9D3524BB}"/>
              </a:ext>
            </a:extLst>
          </p:cNvPr>
          <p:cNvSpPr>
            <a:spLocks noGrp="1"/>
          </p:cNvSpPr>
          <p:nvPr>
            <p:ph type="title"/>
          </p:nvPr>
        </p:nvSpPr>
        <p:spPr/>
        <p:txBody>
          <a:bodyPr/>
          <a:lstStyle/>
          <a:p>
            <a:r>
              <a:rPr lang="en-US" dirty="0"/>
              <a:t>Course materials</a:t>
            </a:r>
          </a:p>
        </p:txBody>
      </p:sp>
      <p:sp>
        <p:nvSpPr>
          <p:cNvPr id="3" name="Content Placeholder 2">
            <a:extLst>
              <a:ext uri="{FF2B5EF4-FFF2-40B4-BE49-F238E27FC236}">
                <a16:creationId xmlns:a16="http://schemas.microsoft.com/office/drawing/2014/main" id="{3999A5A1-BDEE-47F4-2E3E-A5ED9D854EFF}"/>
              </a:ext>
            </a:extLst>
          </p:cNvPr>
          <p:cNvSpPr>
            <a:spLocks noGrp="1"/>
          </p:cNvSpPr>
          <p:nvPr>
            <p:ph idx="1"/>
          </p:nvPr>
        </p:nvSpPr>
        <p:spPr/>
        <p:txBody>
          <a:bodyPr>
            <a:normAutofit/>
          </a:bodyPr>
          <a:lstStyle/>
          <a:p>
            <a:pPr algn="l">
              <a:lnSpc>
                <a:spcPct val="100000"/>
              </a:lnSpc>
              <a:spcAft>
                <a:spcPts val="600"/>
              </a:spcAft>
              <a:buFont typeface="Arial" panose="020B0604020202020204" pitchFamily="34" charset="0"/>
              <a:buChar char="•"/>
            </a:pPr>
            <a:r>
              <a:rPr lang="en-GB" sz="2400" dirty="0"/>
              <a:t>Each week's material will be within a weekly folder on LEARN containing:</a:t>
            </a:r>
          </a:p>
          <a:p>
            <a:pPr marL="742950" lvl="1" indent="-285750" algn="l">
              <a:lnSpc>
                <a:spcPct val="100000"/>
              </a:lnSpc>
              <a:spcAft>
                <a:spcPts val="600"/>
              </a:spcAft>
              <a:buFont typeface="Arial" panose="020B0604020202020204" pitchFamily="34" charset="0"/>
              <a:buChar char="•"/>
            </a:pPr>
            <a:r>
              <a:rPr lang="en-GB" sz="2000" dirty="0"/>
              <a:t>Weekly quiz</a:t>
            </a:r>
          </a:p>
          <a:p>
            <a:pPr marL="742950" lvl="1" indent="-285750" algn="l">
              <a:lnSpc>
                <a:spcPct val="100000"/>
              </a:lnSpc>
              <a:spcAft>
                <a:spcPts val="600"/>
              </a:spcAft>
              <a:buFont typeface="Arial" panose="020B0604020202020204" pitchFamily="34" charset="0"/>
              <a:buChar char="•"/>
            </a:pPr>
            <a:r>
              <a:rPr lang="en-GB" sz="2000" dirty="0"/>
              <a:t>Lecture slides</a:t>
            </a:r>
          </a:p>
          <a:p>
            <a:pPr marL="742950" lvl="1" indent="-285750" algn="l">
              <a:lnSpc>
                <a:spcPct val="100000"/>
              </a:lnSpc>
              <a:spcAft>
                <a:spcPts val="600"/>
              </a:spcAft>
              <a:buFont typeface="Arial" panose="020B0604020202020204" pitchFamily="34" charset="0"/>
              <a:buChar char="•"/>
            </a:pPr>
            <a:r>
              <a:rPr lang="en-GB" sz="2000" dirty="0"/>
              <a:t>Lecture activities or readings</a:t>
            </a:r>
          </a:p>
          <a:p>
            <a:pPr marL="742950" lvl="1" indent="-285750" algn="l">
              <a:lnSpc>
                <a:spcPct val="100000"/>
              </a:lnSpc>
              <a:spcAft>
                <a:spcPts val="600"/>
              </a:spcAft>
              <a:buFont typeface="Arial" panose="020B0604020202020204" pitchFamily="34" charset="0"/>
              <a:buChar char="•"/>
            </a:pPr>
            <a:r>
              <a:rPr lang="en-GB" sz="2000" dirty="0"/>
              <a:t>Lab exercises</a:t>
            </a:r>
          </a:p>
          <a:p>
            <a:pPr algn="l">
              <a:lnSpc>
                <a:spcPct val="100000"/>
              </a:lnSpc>
              <a:spcAft>
                <a:spcPts val="600"/>
              </a:spcAft>
              <a:buFont typeface="Arial" panose="020B0604020202020204" pitchFamily="34" charset="0"/>
              <a:buChar char="•"/>
            </a:pPr>
            <a:r>
              <a:rPr lang="en-GB" sz="2400" dirty="0"/>
              <a:t>The weekly folders will become available incrementally on LEARN.</a:t>
            </a:r>
            <a:endParaRPr lang="en-US" sz="2400" dirty="0"/>
          </a:p>
        </p:txBody>
      </p:sp>
    </p:spTree>
    <p:extLst>
      <p:ext uri="{BB962C8B-B14F-4D97-AF65-F5344CB8AC3E}">
        <p14:creationId xmlns:p14="http://schemas.microsoft.com/office/powerpoint/2010/main" val="2070678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E205-9EBD-3701-1ED5-B578C0B0D74E}"/>
              </a:ext>
            </a:extLst>
          </p:cNvPr>
          <p:cNvSpPr>
            <a:spLocks noGrp="1"/>
          </p:cNvSpPr>
          <p:nvPr>
            <p:ph type="title"/>
          </p:nvPr>
        </p:nvSpPr>
        <p:spPr/>
        <p:txBody>
          <a:bodyPr/>
          <a:lstStyle/>
          <a:p>
            <a:r>
              <a:rPr lang="en-US" dirty="0"/>
              <a:t>What you can expect from us</a:t>
            </a:r>
          </a:p>
        </p:txBody>
      </p:sp>
      <p:sp>
        <p:nvSpPr>
          <p:cNvPr id="3" name="Content Placeholder 2">
            <a:extLst>
              <a:ext uri="{FF2B5EF4-FFF2-40B4-BE49-F238E27FC236}">
                <a16:creationId xmlns:a16="http://schemas.microsoft.com/office/drawing/2014/main" id="{29124B3D-8593-DF89-A68F-CC8C0A326904}"/>
              </a:ext>
            </a:extLst>
          </p:cNvPr>
          <p:cNvSpPr>
            <a:spLocks noGrp="1"/>
          </p:cNvSpPr>
          <p:nvPr>
            <p:ph idx="1"/>
          </p:nvPr>
        </p:nvSpPr>
        <p:spPr/>
        <p:txBody>
          <a:bodyPr>
            <a:normAutofit/>
          </a:bodyPr>
          <a:lstStyle/>
          <a:p>
            <a:pPr marL="514350" indent="-514350" algn="l">
              <a:lnSpc>
                <a:spcPct val="100000"/>
              </a:lnSpc>
              <a:spcBef>
                <a:spcPts val="0"/>
              </a:spcBef>
              <a:spcAft>
                <a:spcPts val="1200"/>
              </a:spcAft>
              <a:buFont typeface="+mj-lt"/>
              <a:buAutoNum type="arabicPeriod"/>
            </a:pPr>
            <a:r>
              <a:rPr lang="en-GB" sz="2400" dirty="0"/>
              <a:t>We will work hard to help you learn.</a:t>
            </a:r>
          </a:p>
          <a:p>
            <a:pPr marL="514350" indent="-514350" algn="l">
              <a:lnSpc>
                <a:spcPct val="100000"/>
              </a:lnSpc>
              <a:spcBef>
                <a:spcPts val="0"/>
              </a:spcBef>
              <a:spcAft>
                <a:spcPts val="1200"/>
              </a:spcAft>
              <a:buFont typeface="+mj-lt"/>
              <a:buAutoNum type="arabicPeriod"/>
            </a:pPr>
            <a:r>
              <a:rPr lang="en-GB" sz="2400" dirty="0"/>
              <a:t>We will be open and communicate with you.</a:t>
            </a:r>
          </a:p>
          <a:p>
            <a:pPr marL="514350" indent="-514350" algn="l">
              <a:lnSpc>
                <a:spcPct val="100000"/>
              </a:lnSpc>
              <a:spcBef>
                <a:spcPts val="0"/>
              </a:spcBef>
              <a:spcAft>
                <a:spcPts val="1200"/>
              </a:spcAft>
              <a:buFont typeface="+mj-lt"/>
              <a:buAutoNum type="arabicPeriod"/>
            </a:pPr>
            <a:r>
              <a:rPr lang="en-GB" sz="2400" dirty="0"/>
              <a:t>We will be polite, respectful and treat you like adults.</a:t>
            </a:r>
          </a:p>
          <a:p>
            <a:pPr marL="514350" indent="-514350">
              <a:lnSpc>
                <a:spcPct val="100000"/>
              </a:lnSpc>
              <a:spcBef>
                <a:spcPts val="0"/>
              </a:spcBef>
              <a:spcAft>
                <a:spcPts val="1200"/>
              </a:spcAft>
              <a:buFont typeface="+mj-lt"/>
              <a:buAutoNum type="arabicPeriod"/>
            </a:pPr>
            <a:endParaRPr lang="en-US" sz="2400" dirty="0"/>
          </a:p>
        </p:txBody>
      </p:sp>
    </p:spTree>
    <p:extLst>
      <p:ext uri="{BB962C8B-B14F-4D97-AF65-F5344CB8AC3E}">
        <p14:creationId xmlns:p14="http://schemas.microsoft.com/office/powerpoint/2010/main" val="3742312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122A6-218C-CE82-E267-400F07C02F0E}"/>
              </a:ext>
            </a:extLst>
          </p:cNvPr>
          <p:cNvSpPr>
            <a:spLocks noGrp="1"/>
          </p:cNvSpPr>
          <p:nvPr>
            <p:ph type="title"/>
          </p:nvPr>
        </p:nvSpPr>
        <p:spPr/>
        <p:txBody>
          <a:bodyPr/>
          <a:lstStyle/>
          <a:p>
            <a:r>
              <a:rPr lang="en-US" dirty="0"/>
              <a:t>What we expect of you</a:t>
            </a:r>
          </a:p>
        </p:txBody>
      </p:sp>
      <p:sp>
        <p:nvSpPr>
          <p:cNvPr id="3" name="Content Placeholder 2">
            <a:extLst>
              <a:ext uri="{FF2B5EF4-FFF2-40B4-BE49-F238E27FC236}">
                <a16:creationId xmlns:a16="http://schemas.microsoft.com/office/drawing/2014/main" id="{7D679215-F49F-BEB9-A7B5-BFF043F68F1B}"/>
              </a:ext>
            </a:extLst>
          </p:cNvPr>
          <p:cNvSpPr>
            <a:spLocks noGrp="1"/>
          </p:cNvSpPr>
          <p:nvPr>
            <p:ph idx="1"/>
          </p:nvPr>
        </p:nvSpPr>
        <p:spPr/>
        <p:txBody>
          <a:bodyPr>
            <a:normAutofit/>
          </a:bodyPr>
          <a:lstStyle/>
          <a:p>
            <a:pPr marL="514350" indent="-514350" algn="l">
              <a:lnSpc>
                <a:spcPct val="100000"/>
              </a:lnSpc>
              <a:spcBef>
                <a:spcPts val="0"/>
              </a:spcBef>
              <a:spcAft>
                <a:spcPts val="1200"/>
              </a:spcAft>
              <a:buFont typeface="+mj-lt"/>
              <a:buAutoNum type="arabicPeriod"/>
            </a:pPr>
            <a:r>
              <a:rPr lang="en-GB" sz="2400" dirty="0"/>
              <a:t>You work regularly throughout the year and keep up to date with the materials.</a:t>
            </a:r>
          </a:p>
          <a:p>
            <a:pPr marL="514350" indent="-514350" algn="l">
              <a:lnSpc>
                <a:spcPct val="100000"/>
              </a:lnSpc>
              <a:spcBef>
                <a:spcPts val="0"/>
              </a:spcBef>
              <a:spcAft>
                <a:spcPts val="1200"/>
              </a:spcAft>
              <a:buFont typeface="+mj-lt"/>
              <a:buAutoNum type="arabicPeriod"/>
            </a:pPr>
            <a:r>
              <a:rPr lang="en-GB" sz="2400" dirty="0"/>
              <a:t>You interact and communicate with the teaching team.</a:t>
            </a:r>
          </a:p>
          <a:p>
            <a:pPr marL="514350" indent="-514350" algn="l">
              <a:lnSpc>
                <a:spcPct val="100000"/>
              </a:lnSpc>
              <a:spcBef>
                <a:spcPts val="0"/>
              </a:spcBef>
              <a:spcAft>
                <a:spcPts val="1200"/>
              </a:spcAft>
              <a:buFont typeface="+mj-lt"/>
              <a:buAutoNum type="arabicPeriod"/>
            </a:pPr>
            <a:r>
              <a:rPr lang="en-GB" sz="2400" dirty="0"/>
              <a:t>You are polite and respect the teaching team and your classmates.</a:t>
            </a:r>
          </a:p>
          <a:p>
            <a:pPr marL="514350" indent="-514350" algn="l">
              <a:lnSpc>
                <a:spcPct val="100000"/>
              </a:lnSpc>
              <a:spcBef>
                <a:spcPts val="0"/>
              </a:spcBef>
              <a:spcAft>
                <a:spcPts val="1200"/>
              </a:spcAft>
              <a:buFont typeface="+mj-lt"/>
              <a:buAutoNum type="arabicPeriod"/>
            </a:pPr>
            <a:r>
              <a:rPr lang="en-GB" sz="2400" dirty="0"/>
              <a:t>If you email, include the course name </a:t>
            </a:r>
            <a:r>
              <a:rPr lang="en-GB" sz="2400" b="1" dirty="0">
                <a:solidFill>
                  <a:schemeClr val="accent1"/>
                </a:solidFill>
              </a:rPr>
              <a:t>DAPR1</a:t>
            </a:r>
            <a:r>
              <a:rPr lang="en-GB" sz="2400" dirty="0"/>
              <a:t> in the subject as some instructors also teach in DAPR2 or DAPR3.</a:t>
            </a:r>
          </a:p>
        </p:txBody>
      </p:sp>
    </p:spTree>
    <p:extLst>
      <p:ext uri="{BB962C8B-B14F-4D97-AF65-F5344CB8AC3E}">
        <p14:creationId xmlns:p14="http://schemas.microsoft.com/office/powerpoint/2010/main" val="741510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7FF67-4B02-FBA3-A25B-23B870206A91}"/>
              </a:ext>
            </a:extLst>
          </p:cNvPr>
          <p:cNvSpPr>
            <a:spLocks noGrp="1"/>
          </p:cNvSpPr>
          <p:nvPr>
            <p:ph type="title"/>
          </p:nvPr>
        </p:nvSpPr>
        <p:spPr/>
        <p:txBody>
          <a:bodyPr/>
          <a:lstStyle/>
          <a:p>
            <a:r>
              <a:rPr lang="en-US" dirty="0"/>
              <a:t>A brief word on engagement</a:t>
            </a:r>
          </a:p>
        </p:txBody>
      </p:sp>
      <p:sp>
        <p:nvSpPr>
          <p:cNvPr id="3" name="Content Placeholder 2">
            <a:extLst>
              <a:ext uri="{FF2B5EF4-FFF2-40B4-BE49-F238E27FC236}">
                <a16:creationId xmlns:a16="http://schemas.microsoft.com/office/drawing/2014/main" id="{69867643-0694-2AB1-1423-A52A20FD7ADE}"/>
              </a:ext>
            </a:extLst>
          </p:cNvPr>
          <p:cNvSpPr>
            <a:spLocks noGrp="1"/>
          </p:cNvSpPr>
          <p:nvPr>
            <p:ph idx="1"/>
          </p:nvPr>
        </p:nvSpPr>
        <p:spPr/>
        <p:txBody>
          <a:bodyPr>
            <a:normAutofit/>
          </a:bodyPr>
          <a:lstStyle/>
          <a:p>
            <a:pPr>
              <a:lnSpc>
                <a:spcPct val="100000"/>
              </a:lnSpc>
              <a:spcAft>
                <a:spcPts val="600"/>
              </a:spcAft>
            </a:pPr>
            <a:r>
              <a:rPr lang="en-GB" sz="2400" dirty="0"/>
              <a:t>We are very keen to make sure everyone succeeds</a:t>
            </a:r>
          </a:p>
          <a:p>
            <a:pPr>
              <a:lnSpc>
                <a:spcPct val="100000"/>
              </a:lnSpc>
              <a:spcAft>
                <a:spcPts val="600"/>
              </a:spcAft>
            </a:pPr>
            <a:r>
              <a:rPr lang="en-GB" sz="2400" dirty="0"/>
              <a:t>To do that, we need to know when people are struggling</a:t>
            </a:r>
          </a:p>
          <a:p>
            <a:pPr lvl="1">
              <a:lnSpc>
                <a:spcPct val="100000"/>
              </a:lnSpc>
              <a:spcAft>
                <a:spcPts val="600"/>
              </a:spcAft>
            </a:pPr>
            <a:r>
              <a:rPr lang="en-GB" sz="2000" dirty="0"/>
              <a:t>Please, let the tutors or instructors know if you are struggling, so that we can help</a:t>
            </a:r>
          </a:p>
          <a:p>
            <a:pPr>
              <a:lnSpc>
                <a:spcPct val="100000"/>
              </a:lnSpc>
              <a:spcAft>
                <a:spcPts val="600"/>
              </a:spcAft>
            </a:pPr>
            <a:r>
              <a:rPr lang="en-GB" sz="2400" dirty="0"/>
              <a:t>We will keep an eye on this in a few ways:</a:t>
            </a:r>
          </a:p>
          <a:p>
            <a:pPr lvl="1">
              <a:lnSpc>
                <a:spcPct val="100000"/>
              </a:lnSpc>
              <a:spcAft>
                <a:spcPts val="600"/>
              </a:spcAft>
            </a:pPr>
            <a:r>
              <a:rPr lang="en-GB" sz="2000" dirty="0"/>
              <a:t>Attendance during office hours</a:t>
            </a:r>
          </a:p>
          <a:p>
            <a:pPr lvl="1">
              <a:lnSpc>
                <a:spcPct val="100000"/>
              </a:lnSpc>
              <a:spcAft>
                <a:spcPts val="600"/>
              </a:spcAft>
            </a:pPr>
            <a:r>
              <a:rPr lang="en-GB" sz="2000" dirty="0"/>
              <a:t>Engagement (discussion forum, labs)</a:t>
            </a:r>
          </a:p>
          <a:p>
            <a:pPr lvl="1">
              <a:lnSpc>
                <a:spcPct val="100000"/>
              </a:lnSpc>
              <a:spcAft>
                <a:spcPts val="600"/>
              </a:spcAft>
            </a:pPr>
            <a:r>
              <a:rPr lang="en-GB" sz="2000" dirty="0"/>
              <a:t>Weekly quiz performance</a:t>
            </a:r>
          </a:p>
          <a:p>
            <a:pPr>
              <a:lnSpc>
                <a:spcPct val="100000"/>
              </a:lnSpc>
              <a:spcAft>
                <a:spcPts val="600"/>
              </a:spcAft>
            </a:pPr>
            <a:endParaRPr lang="en-US" sz="2400" dirty="0"/>
          </a:p>
        </p:txBody>
      </p:sp>
    </p:spTree>
    <p:extLst>
      <p:ext uri="{BB962C8B-B14F-4D97-AF65-F5344CB8AC3E}">
        <p14:creationId xmlns:p14="http://schemas.microsoft.com/office/powerpoint/2010/main" val="3348055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3B172-001B-BD8A-364D-2A510C67FD11}"/>
              </a:ext>
            </a:extLst>
          </p:cNvPr>
          <p:cNvSpPr>
            <a:spLocks noGrp="1"/>
          </p:cNvSpPr>
          <p:nvPr>
            <p:ph type="title"/>
          </p:nvPr>
        </p:nvSpPr>
        <p:spPr/>
        <p:txBody>
          <a:bodyPr/>
          <a:lstStyle/>
          <a:p>
            <a:r>
              <a:rPr lang="en-US" dirty="0"/>
              <a:t>Lab pedagogy</a:t>
            </a:r>
          </a:p>
        </p:txBody>
      </p:sp>
      <p:sp>
        <p:nvSpPr>
          <p:cNvPr id="3" name="Content Placeholder 2">
            <a:extLst>
              <a:ext uri="{FF2B5EF4-FFF2-40B4-BE49-F238E27FC236}">
                <a16:creationId xmlns:a16="http://schemas.microsoft.com/office/drawing/2014/main" id="{ECBDFACC-91AE-72EB-3E54-5772BB20877A}"/>
              </a:ext>
            </a:extLst>
          </p:cNvPr>
          <p:cNvSpPr>
            <a:spLocks noGrp="1"/>
          </p:cNvSpPr>
          <p:nvPr>
            <p:ph idx="1"/>
          </p:nvPr>
        </p:nvSpPr>
        <p:spPr/>
        <p:txBody>
          <a:bodyPr numCol="2">
            <a:normAutofit/>
          </a:bodyPr>
          <a:lstStyle/>
          <a:p>
            <a:pPr>
              <a:lnSpc>
                <a:spcPct val="120000"/>
              </a:lnSpc>
            </a:pPr>
            <a:r>
              <a:rPr lang="en-US" sz="2000" b="1" dirty="0"/>
              <a:t>Based on novel educational practice and informed by student feedback</a:t>
            </a:r>
          </a:p>
          <a:p>
            <a:pPr lvl="1">
              <a:lnSpc>
                <a:spcPct val="120000"/>
              </a:lnSpc>
            </a:pPr>
            <a:r>
              <a:rPr lang="en-US" sz="2000" dirty="0"/>
              <a:t>Pair programming principles (driver vs navigators)</a:t>
            </a:r>
          </a:p>
          <a:p>
            <a:pPr lvl="1">
              <a:lnSpc>
                <a:spcPct val="120000"/>
              </a:lnSpc>
            </a:pPr>
            <a:r>
              <a:rPr lang="en-US" sz="2000" dirty="0"/>
              <a:t>Group work</a:t>
            </a:r>
          </a:p>
          <a:p>
            <a:pPr lvl="1">
              <a:lnSpc>
                <a:spcPct val="120000"/>
              </a:lnSpc>
            </a:pPr>
            <a:r>
              <a:rPr lang="en-US" sz="2000" dirty="0"/>
              <a:t>Assessment for learning with formative feedback</a:t>
            </a:r>
          </a:p>
          <a:p>
            <a:pPr lvl="1">
              <a:lnSpc>
                <a:spcPct val="120000"/>
              </a:lnSpc>
            </a:pPr>
            <a:endParaRPr lang="en-US" sz="2000" dirty="0"/>
          </a:p>
          <a:p>
            <a:pPr lvl="1">
              <a:lnSpc>
                <a:spcPct val="120000"/>
              </a:lnSpc>
            </a:pPr>
            <a:endParaRPr lang="en-US" sz="2000" dirty="0"/>
          </a:p>
          <a:p>
            <a:pPr lvl="1">
              <a:lnSpc>
                <a:spcPct val="120000"/>
              </a:lnSpc>
            </a:pPr>
            <a:endParaRPr lang="en-US" sz="2000" dirty="0"/>
          </a:p>
          <a:p>
            <a:pPr>
              <a:lnSpc>
                <a:spcPct val="120000"/>
              </a:lnSpc>
            </a:pPr>
            <a:r>
              <a:rPr lang="en-US" sz="2000" b="1" dirty="0"/>
              <a:t>Modern and inclusive lab materials that respect diverse learning communities</a:t>
            </a:r>
          </a:p>
          <a:p>
            <a:pPr lvl="1">
              <a:lnSpc>
                <a:spcPct val="120000"/>
              </a:lnSpc>
            </a:pPr>
            <a:r>
              <a:rPr lang="en-US" sz="2000" dirty="0"/>
              <a:t>Multiple layers of support</a:t>
            </a:r>
          </a:p>
          <a:p>
            <a:pPr lvl="2">
              <a:lnSpc>
                <a:spcPct val="120000"/>
              </a:lnSpc>
            </a:pPr>
            <a:r>
              <a:rPr lang="en-US" dirty="0"/>
              <a:t>Peer-to-peer</a:t>
            </a:r>
          </a:p>
          <a:p>
            <a:pPr lvl="2">
              <a:lnSpc>
                <a:spcPct val="120000"/>
              </a:lnSpc>
            </a:pPr>
            <a:r>
              <a:rPr lang="en-US" dirty="0"/>
              <a:t>Hints</a:t>
            </a:r>
          </a:p>
          <a:p>
            <a:pPr lvl="2">
              <a:lnSpc>
                <a:spcPct val="120000"/>
              </a:lnSpc>
            </a:pPr>
            <a:r>
              <a:rPr lang="en-US" dirty="0"/>
              <a:t>Worked Example</a:t>
            </a:r>
          </a:p>
          <a:p>
            <a:pPr lvl="2">
              <a:lnSpc>
                <a:spcPct val="120000"/>
              </a:lnSpc>
            </a:pPr>
            <a:r>
              <a:rPr lang="en-US" dirty="0"/>
              <a:t>Tutor Explanation</a:t>
            </a:r>
          </a:p>
          <a:p>
            <a:pPr lvl="2">
              <a:lnSpc>
                <a:spcPct val="120000"/>
              </a:lnSpc>
            </a:pPr>
            <a:r>
              <a:rPr lang="en-US" dirty="0"/>
              <a:t>Office Hours</a:t>
            </a:r>
          </a:p>
          <a:p>
            <a:pPr lvl="1">
              <a:lnSpc>
                <a:spcPct val="120000"/>
              </a:lnSpc>
            </a:pPr>
            <a:r>
              <a:rPr lang="en-US" sz="2000" dirty="0"/>
              <a:t>Extra examples on R code</a:t>
            </a:r>
          </a:p>
          <a:p>
            <a:pPr lvl="1">
              <a:lnSpc>
                <a:spcPct val="120000"/>
              </a:lnSpc>
            </a:pPr>
            <a:r>
              <a:rPr lang="en-US" sz="2000" dirty="0"/>
              <a:t>Color contrast accessibility also available</a:t>
            </a:r>
          </a:p>
        </p:txBody>
      </p:sp>
    </p:spTree>
    <p:extLst>
      <p:ext uri="{BB962C8B-B14F-4D97-AF65-F5344CB8AC3E}">
        <p14:creationId xmlns:p14="http://schemas.microsoft.com/office/powerpoint/2010/main" val="580880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F21AD-1E86-7B8B-E2E2-5FACEEB5E6F4}"/>
              </a:ext>
            </a:extLst>
          </p:cNvPr>
          <p:cNvSpPr>
            <a:spLocks noGrp="1"/>
          </p:cNvSpPr>
          <p:nvPr>
            <p:ph type="title"/>
          </p:nvPr>
        </p:nvSpPr>
        <p:spPr/>
        <p:txBody>
          <a:bodyPr/>
          <a:lstStyle/>
          <a:p>
            <a:r>
              <a:rPr lang="en-US" dirty="0"/>
              <a:t>Lab structure</a:t>
            </a:r>
          </a:p>
        </p:txBody>
      </p:sp>
      <p:sp>
        <p:nvSpPr>
          <p:cNvPr id="3" name="Content Placeholder 2">
            <a:extLst>
              <a:ext uri="{FF2B5EF4-FFF2-40B4-BE49-F238E27FC236}">
                <a16:creationId xmlns:a16="http://schemas.microsoft.com/office/drawing/2014/main" id="{86D7844C-E24B-D43C-7470-8DAFA83C62FD}"/>
              </a:ext>
            </a:extLst>
          </p:cNvPr>
          <p:cNvSpPr>
            <a:spLocks noGrp="1"/>
          </p:cNvSpPr>
          <p:nvPr>
            <p:ph idx="1"/>
          </p:nvPr>
        </p:nvSpPr>
        <p:spPr/>
        <p:txBody>
          <a:bodyPr>
            <a:normAutofit/>
          </a:bodyPr>
          <a:lstStyle/>
          <a:p>
            <a:pPr algn="l">
              <a:lnSpc>
                <a:spcPct val="110000"/>
              </a:lnSpc>
              <a:spcBef>
                <a:spcPts val="0"/>
              </a:spcBef>
              <a:spcAft>
                <a:spcPts val="1200"/>
              </a:spcAft>
              <a:buFont typeface="Arial" panose="020B0604020202020204" pitchFamily="34" charset="0"/>
              <a:buChar char="•"/>
            </a:pPr>
            <a:r>
              <a:rPr lang="en-GB" sz="2000" dirty="0"/>
              <a:t>The course has 3 labs each week, and you have been allocated to one lab per week. See your personal timetable for which one to attend.</a:t>
            </a:r>
          </a:p>
          <a:p>
            <a:pPr algn="l">
              <a:lnSpc>
                <a:spcPct val="110000"/>
              </a:lnSpc>
              <a:spcBef>
                <a:spcPts val="0"/>
              </a:spcBef>
              <a:spcAft>
                <a:spcPts val="1200"/>
              </a:spcAft>
              <a:buFont typeface="Arial" panose="020B0604020202020204" pitchFamily="34" charset="0"/>
              <a:buChar char="•"/>
            </a:pPr>
            <a:r>
              <a:rPr lang="en-GB" sz="2000" dirty="0"/>
              <a:t>Within each lab, you will work in groups (one group per table) of at most 5 students.</a:t>
            </a:r>
          </a:p>
          <a:p>
            <a:pPr algn="l">
              <a:lnSpc>
                <a:spcPct val="110000"/>
              </a:lnSpc>
              <a:spcBef>
                <a:spcPts val="0"/>
              </a:spcBef>
              <a:spcAft>
                <a:spcPts val="1200"/>
              </a:spcAft>
              <a:buFont typeface="Arial" panose="020B0604020202020204" pitchFamily="34" charset="0"/>
              <a:buChar char="•"/>
            </a:pPr>
            <a:r>
              <a:rPr lang="en-GB" sz="2000" dirty="0"/>
              <a:t>In each group:</a:t>
            </a:r>
          </a:p>
          <a:p>
            <a:pPr lvl="1">
              <a:lnSpc>
                <a:spcPct val="100000"/>
              </a:lnSpc>
              <a:spcBef>
                <a:spcPts val="0"/>
              </a:spcBef>
              <a:spcAft>
                <a:spcPts val="1200"/>
              </a:spcAft>
            </a:pPr>
            <a:r>
              <a:rPr lang="en-US" sz="2000" dirty="0"/>
              <a:t>One person is the “</a:t>
            </a:r>
            <a:r>
              <a:rPr lang="en-US" sz="2000" b="1" dirty="0">
                <a:solidFill>
                  <a:schemeClr val="accent1"/>
                </a:solidFill>
              </a:rPr>
              <a:t>driver</a:t>
            </a:r>
            <a:r>
              <a:rPr lang="en-US" sz="2000" dirty="0"/>
              <a:t>” – responsible for typing on the PC for that week</a:t>
            </a:r>
          </a:p>
          <a:p>
            <a:pPr lvl="1">
              <a:lnSpc>
                <a:spcPct val="100000"/>
              </a:lnSpc>
              <a:spcBef>
                <a:spcPts val="0"/>
              </a:spcBef>
              <a:spcAft>
                <a:spcPts val="1200"/>
              </a:spcAft>
            </a:pPr>
            <a:r>
              <a:rPr lang="en-US" sz="2000" dirty="0"/>
              <a:t>The rest are the “</a:t>
            </a:r>
            <a:r>
              <a:rPr lang="en-US" sz="2000" b="1" dirty="0">
                <a:solidFill>
                  <a:schemeClr val="accent1"/>
                </a:solidFill>
              </a:rPr>
              <a:t>navigators</a:t>
            </a:r>
            <a:r>
              <a:rPr lang="en-US" sz="2000" dirty="0"/>
              <a:t>” – responsible for commenting on the strategy, spotting and fixing typos or coding errors</a:t>
            </a:r>
            <a:endParaRPr lang="en-GB" sz="2000" dirty="0"/>
          </a:p>
          <a:p>
            <a:pPr lvl="1">
              <a:lnSpc>
                <a:spcPct val="100000"/>
              </a:lnSpc>
              <a:spcBef>
                <a:spcPts val="0"/>
              </a:spcBef>
              <a:spcAft>
                <a:spcPts val="1200"/>
              </a:spcAft>
            </a:pPr>
            <a:r>
              <a:rPr lang="en-GB" sz="2000" dirty="0"/>
              <a:t>The driver will rotate each week.</a:t>
            </a:r>
          </a:p>
          <a:p>
            <a:pPr marL="742950" lvl="1" indent="-285750" algn="l">
              <a:lnSpc>
                <a:spcPct val="110000"/>
              </a:lnSpc>
              <a:spcBef>
                <a:spcPts val="0"/>
              </a:spcBef>
              <a:spcAft>
                <a:spcPts val="1200"/>
              </a:spcAft>
              <a:buFont typeface="Arial" panose="020B0604020202020204" pitchFamily="34" charset="0"/>
              <a:buChar char="•"/>
            </a:pPr>
            <a:endParaRPr lang="en-GB" sz="2000" dirty="0"/>
          </a:p>
          <a:p>
            <a:pPr marL="742950" lvl="1" indent="-285750" algn="l">
              <a:lnSpc>
                <a:spcPct val="110000"/>
              </a:lnSpc>
              <a:spcBef>
                <a:spcPts val="0"/>
              </a:spcBef>
              <a:spcAft>
                <a:spcPts val="1200"/>
              </a:spcAft>
              <a:buFont typeface="Arial" panose="020B0604020202020204" pitchFamily="34" charset="0"/>
              <a:buChar char="•"/>
            </a:pPr>
            <a:endParaRPr lang="en-GB" sz="2000" dirty="0"/>
          </a:p>
        </p:txBody>
      </p:sp>
    </p:spTree>
    <p:extLst>
      <p:ext uri="{BB962C8B-B14F-4D97-AF65-F5344CB8AC3E}">
        <p14:creationId xmlns:p14="http://schemas.microsoft.com/office/powerpoint/2010/main" val="3097074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2634F-3D33-A4F3-16BF-68498F1248A0}"/>
              </a:ext>
            </a:extLst>
          </p:cNvPr>
          <p:cNvSpPr>
            <a:spLocks noGrp="1"/>
          </p:cNvSpPr>
          <p:nvPr>
            <p:ph type="title"/>
          </p:nvPr>
        </p:nvSpPr>
        <p:spPr/>
        <p:txBody>
          <a:bodyPr/>
          <a:lstStyle/>
          <a:p>
            <a:r>
              <a:rPr lang="en-US" dirty="0"/>
              <a:t>Lab structure</a:t>
            </a:r>
          </a:p>
        </p:txBody>
      </p:sp>
      <p:sp>
        <p:nvSpPr>
          <p:cNvPr id="3" name="Content Placeholder 2">
            <a:extLst>
              <a:ext uri="{FF2B5EF4-FFF2-40B4-BE49-F238E27FC236}">
                <a16:creationId xmlns:a16="http://schemas.microsoft.com/office/drawing/2014/main" id="{7B5D1FCE-0EBC-475E-9870-B5CC1B29D286}"/>
              </a:ext>
            </a:extLst>
          </p:cNvPr>
          <p:cNvSpPr>
            <a:spLocks noGrp="1"/>
          </p:cNvSpPr>
          <p:nvPr>
            <p:ph idx="1"/>
          </p:nvPr>
        </p:nvSpPr>
        <p:spPr>
          <a:xfrm>
            <a:off x="838200" y="1543050"/>
            <a:ext cx="10515600" cy="4949825"/>
          </a:xfrm>
        </p:spPr>
        <p:txBody>
          <a:bodyPr>
            <a:normAutofit/>
          </a:bodyPr>
          <a:lstStyle/>
          <a:p>
            <a:pPr>
              <a:lnSpc>
                <a:spcPct val="100000"/>
              </a:lnSpc>
              <a:spcAft>
                <a:spcPts val="1200"/>
              </a:spcAft>
            </a:pPr>
            <a:r>
              <a:rPr lang="en-US" sz="2000" dirty="0"/>
              <a:t>Group-based work in preparation of the assessed report in Sem. 2</a:t>
            </a:r>
          </a:p>
          <a:p>
            <a:pPr lvl="1">
              <a:lnSpc>
                <a:spcPct val="100000"/>
              </a:lnSpc>
              <a:spcAft>
                <a:spcPts val="1200"/>
              </a:spcAft>
            </a:pPr>
            <a:r>
              <a:rPr lang="en-US" sz="1800" dirty="0"/>
              <a:t>As a group, you will create 3 formative reports (two in Sem. 1, one in Sem. 2) for which you will receive feedback</a:t>
            </a:r>
          </a:p>
          <a:p>
            <a:pPr>
              <a:lnSpc>
                <a:spcPct val="100000"/>
              </a:lnSpc>
              <a:spcAft>
                <a:spcPts val="1200"/>
              </a:spcAft>
            </a:pPr>
            <a:r>
              <a:rPr lang="en-US" sz="2000"/>
              <a:t>One </a:t>
            </a:r>
            <a:r>
              <a:rPr lang="en-US" sz="2000" dirty="0"/>
              <a:t>group per table, each group has a name</a:t>
            </a:r>
          </a:p>
          <a:p>
            <a:pPr lvl="1">
              <a:lnSpc>
                <a:spcPct val="100000"/>
              </a:lnSpc>
              <a:spcAft>
                <a:spcPts val="1200"/>
              </a:spcAft>
            </a:pPr>
            <a:r>
              <a:rPr lang="en-US" sz="1800" dirty="0"/>
              <a:t>Take note of the group name</a:t>
            </a:r>
          </a:p>
          <a:p>
            <a:pPr lvl="1">
              <a:lnSpc>
                <a:spcPct val="100000"/>
              </a:lnSpc>
              <a:spcAft>
                <a:spcPts val="1200"/>
              </a:spcAft>
            </a:pPr>
            <a:r>
              <a:rPr lang="en-US" sz="1800" dirty="0"/>
              <a:t>For example, Lab 1 has Group 1.A, 1.B, 1.C, 1.D, …</a:t>
            </a:r>
          </a:p>
          <a:p>
            <a:pPr lvl="1">
              <a:lnSpc>
                <a:spcPct val="100000"/>
              </a:lnSpc>
              <a:spcAft>
                <a:spcPts val="1200"/>
              </a:spcAft>
            </a:pPr>
            <a:r>
              <a:rPr lang="en-US" sz="1800"/>
              <a:t>During </a:t>
            </a:r>
            <a:r>
              <a:rPr lang="en-US" sz="1800" dirty="0"/>
              <a:t>your first lab you must self-register for the group with that name </a:t>
            </a:r>
            <a:r>
              <a:rPr lang="en-US" sz="1800"/>
              <a:t>on LEARN.</a:t>
            </a:r>
            <a:endParaRPr lang="en-US" sz="1800" dirty="0"/>
          </a:p>
        </p:txBody>
      </p:sp>
    </p:spTree>
    <p:extLst>
      <p:ext uri="{BB962C8B-B14F-4D97-AF65-F5344CB8AC3E}">
        <p14:creationId xmlns:p14="http://schemas.microsoft.com/office/powerpoint/2010/main" val="1964949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23742-33F7-0E65-AA38-807B76894964}"/>
              </a:ext>
            </a:extLst>
          </p:cNvPr>
          <p:cNvSpPr>
            <a:spLocks noGrp="1"/>
          </p:cNvSpPr>
          <p:nvPr>
            <p:ph type="title"/>
          </p:nvPr>
        </p:nvSpPr>
        <p:spPr/>
        <p:txBody>
          <a:bodyPr/>
          <a:lstStyle/>
          <a:p>
            <a:r>
              <a:rPr lang="en-US" dirty="0"/>
              <a:t>Office hours</a:t>
            </a:r>
          </a:p>
        </p:txBody>
      </p:sp>
      <p:pic>
        <p:nvPicPr>
          <p:cNvPr id="4" name="Picture 3">
            <a:extLst>
              <a:ext uri="{FF2B5EF4-FFF2-40B4-BE49-F238E27FC236}">
                <a16:creationId xmlns:a16="http://schemas.microsoft.com/office/drawing/2014/main" id="{08E7913C-06F4-55EE-0057-5BEB45DF16A7}"/>
              </a:ext>
            </a:extLst>
          </p:cNvPr>
          <p:cNvPicPr>
            <a:picLocks noChangeAspect="1"/>
          </p:cNvPicPr>
          <p:nvPr/>
        </p:nvPicPr>
        <p:blipFill>
          <a:blip r:embed="rId2"/>
          <a:stretch>
            <a:fillRect/>
          </a:stretch>
        </p:blipFill>
        <p:spPr>
          <a:xfrm>
            <a:off x="838200" y="1846761"/>
            <a:ext cx="10515600" cy="4281351"/>
          </a:xfrm>
          <a:prstGeom prst="rect">
            <a:avLst/>
          </a:prstGeom>
        </p:spPr>
      </p:pic>
      <p:sp>
        <p:nvSpPr>
          <p:cNvPr id="5" name="Rectangle 4">
            <a:extLst>
              <a:ext uri="{FF2B5EF4-FFF2-40B4-BE49-F238E27FC236}">
                <a16:creationId xmlns:a16="http://schemas.microsoft.com/office/drawing/2014/main" id="{1668C2DD-7854-F3E5-B631-2A4885A4D7E2}"/>
              </a:ext>
            </a:extLst>
          </p:cNvPr>
          <p:cNvSpPr/>
          <p:nvPr/>
        </p:nvSpPr>
        <p:spPr>
          <a:xfrm>
            <a:off x="6259629" y="3811604"/>
            <a:ext cx="4366662" cy="1328287"/>
          </a:xfrm>
          <a:prstGeom prst="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CBF39187-C389-BFA3-FB65-AF6EF688C985}"/>
              </a:ext>
            </a:extLst>
          </p:cNvPr>
          <p:cNvSpPr txBox="1"/>
          <p:nvPr/>
        </p:nvSpPr>
        <p:spPr>
          <a:xfrm>
            <a:off x="8917533" y="3885035"/>
            <a:ext cx="1619098" cy="369332"/>
          </a:xfrm>
          <a:prstGeom prst="rect">
            <a:avLst/>
          </a:prstGeom>
          <a:noFill/>
        </p:spPr>
        <p:txBody>
          <a:bodyPr wrap="none" rtlCol="0">
            <a:spAutoFit/>
          </a:bodyPr>
          <a:lstStyle/>
          <a:p>
            <a:r>
              <a:rPr lang="en-US" b="1" dirty="0">
                <a:solidFill>
                  <a:schemeClr val="accent2"/>
                </a:solidFill>
              </a:rPr>
              <a:t>Office Location</a:t>
            </a:r>
          </a:p>
        </p:txBody>
      </p:sp>
      <p:sp>
        <p:nvSpPr>
          <p:cNvPr id="7" name="Rectangle 6">
            <a:extLst>
              <a:ext uri="{FF2B5EF4-FFF2-40B4-BE49-F238E27FC236}">
                <a16:creationId xmlns:a16="http://schemas.microsoft.com/office/drawing/2014/main" id="{46289A70-5C00-953C-3B95-A377E168EC5A}"/>
              </a:ext>
            </a:extLst>
          </p:cNvPr>
          <p:cNvSpPr/>
          <p:nvPr/>
        </p:nvSpPr>
        <p:spPr>
          <a:xfrm>
            <a:off x="6280483" y="5347470"/>
            <a:ext cx="4345808" cy="936715"/>
          </a:xfrm>
          <a:prstGeom prst="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D699301F-3CE9-581A-4E15-6562959B678A}"/>
              </a:ext>
            </a:extLst>
          </p:cNvPr>
          <p:cNvSpPr txBox="1"/>
          <p:nvPr/>
        </p:nvSpPr>
        <p:spPr>
          <a:xfrm>
            <a:off x="8013075" y="5862570"/>
            <a:ext cx="2613216" cy="369332"/>
          </a:xfrm>
          <a:prstGeom prst="rect">
            <a:avLst/>
          </a:prstGeom>
          <a:noFill/>
        </p:spPr>
        <p:txBody>
          <a:bodyPr wrap="none" rtlCol="0">
            <a:spAutoFit/>
          </a:bodyPr>
          <a:lstStyle/>
          <a:p>
            <a:r>
              <a:rPr lang="en-US" b="1" dirty="0">
                <a:solidFill>
                  <a:schemeClr val="accent2"/>
                </a:solidFill>
              </a:rPr>
              <a:t>Office Hours information</a:t>
            </a:r>
          </a:p>
        </p:txBody>
      </p:sp>
      <p:sp>
        <p:nvSpPr>
          <p:cNvPr id="9" name="Rectangle 8">
            <a:extLst>
              <a:ext uri="{FF2B5EF4-FFF2-40B4-BE49-F238E27FC236}">
                <a16:creationId xmlns:a16="http://schemas.microsoft.com/office/drawing/2014/main" id="{70C4BE43-1CEA-A517-3183-887AD8EFE529}"/>
              </a:ext>
            </a:extLst>
          </p:cNvPr>
          <p:cNvSpPr/>
          <p:nvPr/>
        </p:nvSpPr>
        <p:spPr>
          <a:xfrm>
            <a:off x="2677427" y="5567758"/>
            <a:ext cx="3039979" cy="716427"/>
          </a:xfrm>
          <a:prstGeom prst="rect">
            <a:avLst/>
          </a:prstGeom>
          <a:noFill/>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1A85E03F-5679-1286-2085-54B266F41A3B}"/>
              </a:ext>
            </a:extLst>
          </p:cNvPr>
          <p:cNvSpPr txBox="1"/>
          <p:nvPr/>
        </p:nvSpPr>
        <p:spPr>
          <a:xfrm>
            <a:off x="2749793" y="5862570"/>
            <a:ext cx="710451" cy="369332"/>
          </a:xfrm>
          <a:prstGeom prst="rect">
            <a:avLst/>
          </a:prstGeom>
          <a:noFill/>
        </p:spPr>
        <p:txBody>
          <a:bodyPr wrap="none" rtlCol="0">
            <a:spAutoFit/>
          </a:bodyPr>
          <a:lstStyle/>
          <a:p>
            <a:r>
              <a:rPr lang="en-US" b="1" dirty="0">
                <a:solidFill>
                  <a:schemeClr val="accent2"/>
                </a:solidFill>
              </a:rPr>
              <a:t>Email</a:t>
            </a:r>
          </a:p>
        </p:txBody>
      </p:sp>
      <p:sp>
        <p:nvSpPr>
          <p:cNvPr id="3" name="Rectangle 2">
            <a:extLst>
              <a:ext uri="{FF2B5EF4-FFF2-40B4-BE49-F238E27FC236}">
                <a16:creationId xmlns:a16="http://schemas.microsoft.com/office/drawing/2014/main" id="{DD2E0488-11B0-370E-F68C-96D1DD312DA2}"/>
              </a:ext>
            </a:extLst>
          </p:cNvPr>
          <p:cNvSpPr/>
          <p:nvPr/>
        </p:nvSpPr>
        <p:spPr>
          <a:xfrm>
            <a:off x="6800851" y="5424878"/>
            <a:ext cx="3400425" cy="27675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09235F-F7A2-C65D-7D6F-107182A52C81}"/>
              </a:ext>
            </a:extLst>
          </p:cNvPr>
          <p:cNvSpPr txBox="1"/>
          <p:nvPr/>
        </p:nvSpPr>
        <p:spPr>
          <a:xfrm>
            <a:off x="4632158" y="704740"/>
            <a:ext cx="6721642" cy="646331"/>
          </a:xfrm>
          <a:prstGeom prst="rect">
            <a:avLst/>
          </a:prstGeom>
          <a:noFill/>
        </p:spPr>
        <p:txBody>
          <a:bodyPr wrap="square">
            <a:spAutoFit/>
          </a:bodyPr>
          <a:lstStyle/>
          <a:p>
            <a:pPr algn="r"/>
            <a:r>
              <a:rPr lang="en-GB" b="1" dirty="0">
                <a:solidFill>
                  <a:schemeClr val="accent1"/>
                </a:solidFill>
              </a:rPr>
              <a:t>Course LEARN page &gt; Course information &gt; Course contacts &gt; </a:t>
            </a:r>
          </a:p>
          <a:p>
            <a:pPr algn="r"/>
            <a:r>
              <a:rPr lang="en-GB" b="1" dirty="0">
                <a:solidFill>
                  <a:schemeClr val="accent1"/>
                </a:solidFill>
              </a:rPr>
              <a:t>Click on the instructor’s name</a:t>
            </a:r>
          </a:p>
        </p:txBody>
      </p:sp>
    </p:spTree>
    <p:extLst>
      <p:ext uri="{BB962C8B-B14F-4D97-AF65-F5344CB8AC3E}">
        <p14:creationId xmlns:p14="http://schemas.microsoft.com/office/powerpoint/2010/main" val="18953483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9D44B-2083-B8F6-6F88-C882EC9D2CF8}"/>
              </a:ext>
            </a:extLst>
          </p:cNvPr>
          <p:cNvSpPr>
            <a:spLocks noGrp="1"/>
          </p:cNvSpPr>
          <p:nvPr>
            <p:ph type="title"/>
          </p:nvPr>
        </p:nvSpPr>
        <p:spPr/>
        <p:txBody>
          <a:bodyPr/>
          <a:lstStyle/>
          <a:p>
            <a:r>
              <a:rPr lang="en-US" dirty="0"/>
              <a:t>Own-work Policy</a:t>
            </a:r>
          </a:p>
        </p:txBody>
      </p:sp>
      <p:sp>
        <p:nvSpPr>
          <p:cNvPr id="3" name="Content Placeholder 2">
            <a:extLst>
              <a:ext uri="{FF2B5EF4-FFF2-40B4-BE49-F238E27FC236}">
                <a16:creationId xmlns:a16="http://schemas.microsoft.com/office/drawing/2014/main" id="{C22B9598-651F-EA95-C474-1CEB4FBCC93F}"/>
              </a:ext>
            </a:extLst>
          </p:cNvPr>
          <p:cNvSpPr>
            <a:spLocks noGrp="1"/>
          </p:cNvSpPr>
          <p:nvPr>
            <p:ph idx="1"/>
          </p:nvPr>
        </p:nvSpPr>
        <p:spPr>
          <a:xfrm>
            <a:off x="838200" y="1825625"/>
            <a:ext cx="10515600" cy="4667250"/>
          </a:xfrm>
        </p:spPr>
        <p:txBody>
          <a:bodyPr>
            <a:noAutofit/>
          </a:bodyPr>
          <a:lstStyle/>
          <a:p>
            <a:pPr marL="0" indent="0">
              <a:lnSpc>
                <a:spcPct val="100000"/>
              </a:lnSpc>
              <a:spcBef>
                <a:spcPts val="0"/>
              </a:spcBef>
              <a:buNone/>
            </a:pPr>
            <a:r>
              <a:rPr lang="en-US" sz="2000" dirty="0"/>
              <a:t>The use of generative AI tools is not permitted for any assessment of this course.</a:t>
            </a:r>
          </a:p>
          <a:p>
            <a:pPr marL="0" indent="0">
              <a:lnSpc>
                <a:spcPct val="100000"/>
              </a:lnSpc>
              <a:spcBef>
                <a:spcPts val="0"/>
              </a:spcBef>
              <a:buNone/>
            </a:pPr>
            <a:endParaRPr lang="en-US" sz="2000" b="1" dirty="0"/>
          </a:p>
          <a:p>
            <a:pPr marL="0" indent="0">
              <a:lnSpc>
                <a:spcPct val="100000"/>
              </a:lnSpc>
              <a:spcBef>
                <a:spcPts val="0"/>
              </a:spcBef>
              <a:buNone/>
            </a:pPr>
            <a:r>
              <a:rPr lang="en-US" sz="2000" b="1" dirty="0"/>
              <a:t>For group-based reports:</a:t>
            </a:r>
          </a:p>
          <a:p>
            <a:pPr marL="0">
              <a:lnSpc>
                <a:spcPct val="100000"/>
              </a:lnSpc>
              <a:spcBef>
                <a:spcPts val="0"/>
              </a:spcBef>
            </a:pPr>
            <a:r>
              <a:rPr lang="en-US" sz="2000" dirty="0"/>
              <a:t>Avoid plagiarism on reports</a:t>
            </a:r>
          </a:p>
          <a:p>
            <a:pPr marL="0">
              <a:lnSpc>
                <a:spcPct val="100000"/>
              </a:lnSpc>
              <a:spcBef>
                <a:spcPts val="0"/>
              </a:spcBef>
            </a:pPr>
            <a:r>
              <a:rPr lang="en-US" sz="2000" dirty="0"/>
              <a:t>Don’t copy/share work between groups</a:t>
            </a:r>
          </a:p>
          <a:p>
            <a:pPr marL="0">
              <a:lnSpc>
                <a:spcPct val="100000"/>
              </a:lnSpc>
              <a:spcBef>
                <a:spcPts val="0"/>
              </a:spcBef>
            </a:pPr>
            <a:r>
              <a:rPr lang="en-US" sz="2000" dirty="0"/>
              <a:t>Don’t copy verbatim from the lab materials</a:t>
            </a:r>
          </a:p>
          <a:p>
            <a:pPr marL="0">
              <a:lnSpc>
                <a:spcPct val="100000"/>
              </a:lnSpc>
              <a:spcBef>
                <a:spcPts val="0"/>
              </a:spcBef>
            </a:pPr>
            <a:endParaRPr lang="en-US" sz="2000" dirty="0"/>
          </a:p>
          <a:p>
            <a:pPr marL="0" indent="0">
              <a:lnSpc>
                <a:spcPct val="100000"/>
              </a:lnSpc>
              <a:spcBef>
                <a:spcPts val="0"/>
              </a:spcBef>
              <a:buNone/>
            </a:pPr>
            <a:r>
              <a:rPr lang="en-US" sz="2000" b="1" dirty="0"/>
              <a:t>Own-work policy:</a:t>
            </a:r>
          </a:p>
          <a:p>
            <a:pPr marL="0">
              <a:lnSpc>
                <a:spcPct val="100000"/>
              </a:lnSpc>
              <a:spcBef>
                <a:spcPts val="0"/>
              </a:spcBef>
            </a:pPr>
            <a:r>
              <a:rPr lang="en-US" sz="2000" dirty="0"/>
              <a:t>Weekly quizzes</a:t>
            </a:r>
          </a:p>
          <a:p>
            <a:pPr marL="0">
              <a:lnSpc>
                <a:spcPct val="100000"/>
              </a:lnSpc>
              <a:spcBef>
                <a:spcPts val="0"/>
              </a:spcBef>
            </a:pPr>
            <a:r>
              <a:rPr lang="en-US" sz="2000" dirty="0"/>
              <a:t>Final exam</a:t>
            </a:r>
          </a:p>
          <a:p>
            <a:pPr marL="0" indent="0">
              <a:lnSpc>
                <a:spcPct val="100000"/>
              </a:lnSpc>
              <a:spcBef>
                <a:spcPts val="0"/>
              </a:spcBef>
              <a:buNone/>
            </a:pPr>
            <a:endParaRPr lang="en-US" sz="2000" dirty="0"/>
          </a:p>
          <a:p>
            <a:pPr marL="0">
              <a:lnSpc>
                <a:spcPct val="100000"/>
              </a:lnSpc>
              <a:spcBef>
                <a:spcPts val="0"/>
              </a:spcBef>
            </a:pPr>
            <a:endParaRPr lang="en-US" sz="2000" dirty="0"/>
          </a:p>
          <a:p>
            <a:pPr marL="0" indent="0">
              <a:lnSpc>
                <a:spcPct val="100000"/>
              </a:lnSpc>
              <a:spcBef>
                <a:spcPts val="0"/>
              </a:spcBef>
              <a:buNone/>
            </a:pPr>
            <a:r>
              <a:rPr lang="en-US" sz="2000" dirty="0"/>
              <a:t>Failure to comply with the instructions above is in direct violation of the university own-work policy and will be reported to the academic misconduct office</a:t>
            </a:r>
          </a:p>
        </p:txBody>
      </p:sp>
    </p:spTree>
    <p:extLst>
      <p:ext uri="{BB962C8B-B14F-4D97-AF65-F5344CB8AC3E}">
        <p14:creationId xmlns:p14="http://schemas.microsoft.com/office/powerpoint/2010/main" val="2338538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C015A-A8A4-9E42-02B7-E381F3B95B91}"/>
              </a:ext>
            </a:extLst>
          </p:cNvPr>
          <p:cNvSpPr>
            <a:spLocks noGrp="1"/>
          </p:cNvSpPr>
          <p:nvPr>
            <p:ph type="title"/>
          </p:nvPr>
        </p:nvSpPr>
        <p:spPr/>
        <p:txBody>
          <a:bodyPr/>
          <a:lstStyle/>
          <a:p>
            <a:r>
              <a:rPr lang="en-GB" dirty="0"/>
              <a:t>Tasks for welcome week</a:t>
            </a:r>
          </a:p>
        </p:txBody>
      </p:sp>
      <p:sp>
        <p:nvSpPr>
          <p:cNvPr id="3" name="Content Placeholder 2">
            <a:extLst>
              <a:ext uri="{FF2B5EF4-FFF2-40B4-BE49-F238E27FC236}">
                <a16:creationId xmlns:a16="http://schemas.microsoft.com/office/drawing/2014/main" id="{B8138E1F-EC1D-7486-4C88-A7070365EE21}"/>
              </a:ext>
            </a:extLst>
          </p:cNvPr>
          <p:cNvSpPr>
            <a:spLocks noGrp="1"/>
          </p:cNvSpPr>
          <p:nvPr>
            <p:ph idx="1"/>
          </p:nvPr>
        </p:nvSpPr>
        <p:spPr/>
        <p:txBody>
          <a:bodyPr>
            <a:normAutofit/>
          </a:bodyPr>
          <a:lstStyle/>
          <a:p>
            <a:pPr marL="0" indent="0">
              <a:lnSpc>
                <a:spcPct val="100000"/>
              </a:lnSpc>
              <a:spcBef>
                <a:spcPts val="0"/>
              </a:spcBef>
              <a:spcAft>
                <a:spcPts val="1800"/>
              </a:spcAft>
              <a:buNone/>
            </a:pPr>
            <a:r>
              <a:rPr lang="en-GB" sz="2000" dirty="0"/>
              <a:t>Go to the </a:t>
            </a:r>
            <a:r>
              <a:rPr lang="en-GB" sz="2000" dirty="0">
                <a:solidFill>
                  <a:schemeClr val="accent1"/>
                </a:solidFill>
              </a:rPr>
              <a:t>course LEARN page </a:t>
            </a:r>
            <a:r>
              <a:rPr lang="en-GB" sz="2000" dirty="0"/>
              <a:t>&gt; click </a:t>
            </a:r>
            <a:r>
              <a:rPr lang="en-GB" sz="2000" dirty="0">
                <a:solidFill>
                  <a:schemeClr val="accent1"/>
                </a:solidFill>
              </a:rPr>
              <a:t>Course Materials: Semester 1 </a:t>
            </a:r>
            <a:r>
              <a:rPr lang="en-GB" sz="2000" dirty="0"/>
              <a:t>&gt; click </a:t>
            </a:r>
            <a:r>
              <a:rPr lang="en-GB" sz="2000" dirty="0">
                <a:solidFill>
                  <a:schemeClr val="accent1"/>
                </a:solidFill>
              </a:rPr>
              <a:t>S1 Week 0: DAPR1 Starts Here!</a:t>
            </a:r>
            <a:r>
              <a:rPr lang="en-GB" sz="2000" b="1" dirty="0">
                <a:solidFill>
                  <a:schemeClr val="accent1"/>
                </a:solidFill>
              </a:rPr>
              <a:t> </a:t>
            </a:r>
            <a:r>
              <a:rPr lang="en-GB" sz="2000" dirty="0"/>
              <a:t>and complete the </a:t>
            </a:r>
            <a:r>
              <a:rPr lang="en-GB" sz="2000" dirty="0">
                <a:solidFill>
                  <a:schemeClr val="accent1"/>
                </a:solidFill>
              </a:rPr>
              <a:t>Tasks</a:t>
            </a:r>
            <a:r>
              <a:rPr lang="en-GB" sz="2000" dirty="0"/>
              <a:t>:</a:t>
            </a:r>
          </a:p>
          <a:p>
            <a:pPr>
              <a:lnSpc>
                <a:spcPct val="100000"/>
              </a:lnSpc>
              <a:spcBef>
                <a:spcPts val="0"/>
              </a:spcBef>
              <a:spcAft>
                <a:spcPts val="1800"/>
              </a:spcAft>
            </a:pPr>
            <a:r>
              <a:rPr lang="en-GB" sz="2000" dirty="0"/>
              <a:t>Watch the </a:t>
            </a:r>
            <a:r>
              <a:rPr lang="en-GB" sz="2000" b="1" dirty="0">
                <a:solidFill>
                  <a:schemeClr val="accent1"/>
                </a:solidFill>
              </a:rPr>
              <a:t>Course introduction </a:t>
            </a:r>
            <a:r>
              <a:rPr lang="en-GB" sz="2000" dirty="0"/>
              <a:t>video (this one)</a:t>
            </a:r>
          </a:p>
          <a:p>
            <a:pPr>
              <a:lnSpc>
                <a:spcPct val="100000"/>
              </a:lnSpc>
              <a:spcBef>
                <a:spcPts val="0"/>
              </a:spcBef>
              <a:spcAft>
                <a:spcPts val="1800"/>
              </a:spcAft>
            </a:pPr>
            <a:r>
              <a:rPr lang="en-GB" sz="2000" dirty="0"/>
              <a:t>Read the </a:t>
            </a:r>
            <a:r>
              <a:rPr lang="en-GB" sz="2000" b="1" dirty="0">
                <a:solidFill>
                  <a:schemeClr val="accent1"/>
                </a:solidFill>
              </a:rPr>
              <a:t>Course Information </a:t>
            </a:r>
            <a:r>
              <a:rPr lang="en-GB" sz="2000" dirty="0"/>
              <a:t>folder</a:t>
            </a:r>
          </a:p>
          <a:p>
            <a:pPr>
              <a:lnSpc>
                <a:spcPct val="100000"/>
              </a:lnSpc>
              <a:spcBef>
                <a:spcPts val="0"/>
              </a:spcBef>
              <a:spcAft>
                <a:spcPts val="1800"/>
              </a:spcAft>
            </a:pPr>
            <a:r>
              <a:rPr lang="en-GB" sz="2000" dirty="0"/>
              <a:t>Read the </a:t>
            </a:r>
            <a:r>
              <a:rPr lang="en-GB" sz="2000" b="1" dirty="0">
                <a:solidFill>
                  <a:schemeClr val="accent1"/>
                </a:solidFill>
              </a:rPr>
              <a:t>Assessment</a:t>
            </a:r>
            <a:r>
              <a:rPr lang="en-GB" sz="2000" dirty="0"/>
              <a:t> &gt; </a:t>
            </a:r>
            <a:r>
              <a:rPr lang="en-GB" sz="2000" b="1" dirty="0">
                <a:solidFill>
                  <a:schemeClr val="accent1"/>
                </a:solidFill>
              </a:rPr>
              <a:t>Assessment information </a:t>
            </a:r>
            <a:r>
              <a:rPr lang="en-GB" sz="2000" dirty="0"/>
              <a:t>page</a:t>
            </a:r>
          </a:p>
          <a:p>
            <a:pPr>
              <a:lnSpc>
                <a:spcPct val="100000"/>
              </a:lnSpc>
              <a:spcBef>
                <a:spcPts val="0"/>
              </a:spcBef>
              <a:spcAft>
                <a:spcPts val="1800"/>
              </a:spcAft>
            </a:pPr>
            <a:r>
              <a:rPr lang="en-GB" sz="2000" dirty="0"/>
              <a:t>Register for the </a:t>
            </a:r>
            <a:r>
              <a:rPr lang="en-GB" sz="2000" b="1" dirty="0">
                <a:solidFill>
                  <a:schemeClr val="accent1"/>
                </a:solidFill>
              </a:rPr>
              <a:t>RStudio server online</a:t>
            </a:r>
          </a:p>
          <a:p>
            <a:pPr>
              <a:lnSpc>
                <a:spcPct val="100000"/>
              </a:lnSpc>
              <a:spcBef>
                <a:spcPts val="0"/>
              </a:spcBef>
              <a:spcAft>
                <a:spcPts val="1800"/>
              </a:spcAft>
            </a:pPr>
            <a:r>
              <a:rPr lang="en-GB" sz="2000" dirty="0"/>
              <a:t>Watch the </a:t>
            </a:r>
            <a:r>
              <a:rPr lang="en-GB" sz="2000" b="1" dirty="0">
                <a:solidFill>
                  <a:schemeClr val="accent1"/>
                </a:solidFill>
              </a:rPr>
              <a:t>RStudio Server overview </a:t>
            </a:r>
            <a:r>
              <a:rPr lang="en-GB" sz="2000" dirty="0"/>
              <a:t>video</a:t>
            </a:r>
          </a:p>
        </p:txBody>
      </p:sp>
    </p:spTree>
    <p:extLst>
      <p:ext uri="{BB962C8B-B14F-4D97-AF65-F5344CB8AC3E}">
        <p14:creationId xmlns:p14="http://schemas.microsoft.com/office/powerpoint/2010/main" val="11360705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A74989-601C-5D59-3407-E5617A141EFE}"/>
              </a:ext>
            </a:extLst>
          </p:cNvPr>
          <p:cNvSpPr>
            <a:spLocks noGrp="1"/>
          </p:cNvSpPr>
          <p:nvPr>
            <p:ph type="title"/>
          </p:nvPr>
        </p:nvSpPr>
        <p:spPr/>
        <p:txBody>
          <a:bodyPr/>
          <a:lstStyle/>
          <a:p>
            <a:pPr algn="ctr"/>
            <a:r>
              <a:rPr lang="en-GB" dirty="0">
                <a:solidFill>
                  <a:schemeClr val="accent1"/>
                </a:solidFill>
              </a:rPr>
              <a:t>Welcome to the course!</a:t>
            </a:r>
            <a:endParaRPr lang="en-US" dirty="0">
              <a:solidFill>
                <a:schemeClr val="accent1"/>
              </a:solidFill>
            </a:endParaRPr>
          </a:p>
        </p:txBody>
      </p:sp>
    </p:spTree>
    <p:extLst>
      <p:ext uri="{BB962C8B-B14F-4D97-AF65-F5344CB8AC3E}">
        <p14:creationId xmlns:p14="http://schemas.microsoft.com/office/powerpoint/2010/main" val="1142881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2E1A5-7F58-6A53-7B67-D9EE42424CCC}"/>
              </a:ext>
            </a:extLst>
          </p:cNvPr>
          <p:cNvSpPr>
            <a:spLocks noGrp="1"/>
          </p:cNvSpPr>
          <p:nvPr>
            <p:ph type="title"/>
          </p:nvPr>
        </p:nvSpPr>
        <p:spPr/>
        <p:txBody>
          <a:bodyPr/>
          <a:lstStyle/>
          <a:p>
            <a:r>
              <a:rPr lang="en-US" dirty="0"/>
              <a:t>DAPR1 and your degree</a:t>
            </a:r>
          </a:p>
        </p:txBody>
      </p:sp>
      <p:sp>
        <p:nvSpPr>
          <p:cNvPr id="3" name="Content Placeholder 2">
            <a:extLst>
              <a:ext uri="{FF2B5EF4-FFF2-40B4-BE49-F238E27FC236}">
                <a16:creationId xmlns:a16="http://schemas.microsoft.com/office/drawing/2014/main" id="{52DA1169-81F3-3D50-0042-85FC4ABA975F}"/>
              </a:ext>
            </a:extLst>
          </p:cNvPr>
          <p:cNvSpPr>
            <a:spLocks noGrp="1"/>
          </p:cNvSpPr>
          <p:nvPr>
            <p:ph idx="1"/>
          </p:nvPr>
        </p:nvSpPr>
        <p:spPr>
          <a:xfrm>
            <a:off x="838200" y="3428999"/>
            <a:ext cx="10515600" cy="2747963"/>
          </a:xfrm>
        </p:spPr>
        <p:txBody>
          <a:bodyPr>
            <a:normAutofit/>
          </a:bodyPr>
          <a:lstStyle/>
          <a:p>
            <a:pPr marL="0" indent="0">
              <a:lnSpc>
                <a:spcPct val="100000"/>
              </a:lnSpc>
              <a:buNone/>
            </a:pPr>
            <a:r>
              <a:rPr lang="en-GB" sz="2400" dirty="0"/>
              <a:t>In DAPR1, we will teach you how to</a:t>
            </a:r>
          </a:p>
          <a:p>
            <a:pPr>
              <a:lnSpc>
                <a:spcPct val="100000"/>
              </a:lnSpc>
            </a:pPr>
            <a:r>
              <a:rPr lang="en-GB" sz="2400" dirty="0"/>
              <a:t>Deal with data in R</a:t>
            </a:r>
          </a:p>
          <a:p>
            <a:pPr>
              <a:lnSpc>
                <a:spcPct val="100000"/>
              </a:lnSpc>
            </a:pPr>
            <a:r>
              <a:rPr lang="en-GB" sz="2400" dirty="0"/>
              <a:t>Tidy, manipulate, and transform data</a:t>
            </a:r>
          </a:p>
          <a:p>
            <a:pPr>
              <a:lnSpc>
                <a:spcPct val="100000"/>
              </a:lnSpc>
            </a:pPr>
            <a:r>
              <a:rPr lang="en-GB" sz="2400" dirty="0"/>
              <a:t>Visualise data</a:t>
            </a:r>
          </a:p>
          <a:p>
            <a:pPr>
              <a:lnSpc>
                <a:spcPct val="100000"/>
              </a:lnSpc>
            </a:pPr>
            <a:r>
              <a:rPr lang="en-GB" sz="2400" dirty="0"/>
              <a:t>Using data to answer basic research questions.</a:t>
            </a:r>
          </a:p>
        </p:txBody>
      </p:sp>
      <p:pic>
        <p:nvPicPr>
          <p:cNvPr id="1026" name="Picture 2">
            <a:extLst>
              <a:ext uri="{FF2B5EF4-FFF2-40B4-BE49-F238E27FC236}">
                <a16:creationId xmlns:a16="http://schemas.microsoft.com/office/drawing/2014/main" id="{3A2D428C-0910-1D34-CCA3-BBD7292C55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70372"/>
            <a:ext cx="10515600" cy="1666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426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CBEED-3038-C603-9A7E-F4060D18FECF}"/>
              </a:ext>
            </a:extLst>
          </p:cNvPr>
          <p:cNvSpPr>
            <a:spLocks noGrp="1"/>
          </p:cNvSpPr>
          <p:nvPr>
            <p:ph type="title"/>
          </p:nvPr>
        </p:nvSpPr>
        <p:spPr/>
        <p:txBody>
          <a:bodyPr/>
          <a:lstStyle/>
          <a:p>
            <a:r>
              <a:rPr lang="en-US" dirty="0"/>
              <a:t>Course aims</a:t>
            </a:r>
          </a:p>
        </p:txBody>
      </p:sp>
      <p:sp>
        <p:nvSpPr>
          <p:cNvPr id="3" name="Content Placeholder 2">
            <a:extLst>
              <a:ext uri="{FF2B5EF4-FFF2-40B4-BE49-F238E27FC236}">
                <a16:creationId xmlns:a16="http://schemas.microsoft.com/office/drawing/2014/main" id="{10B522F3-6A0E-54DD-CD1E-85C0EC5A2559}"/>
              </a:ext>
            </a:extLst>
          </p:cNvPr>
          <p:cNvSpPr>
            <a:spLocks noGrp="1"/>
          </p:cNvSpPr>
          <p:nvPr>
            <p:ph idx="1"/>
          </p:nvPr>
        </p:nvSpPr>
        <p:spPr/>
        <p:txBody>
          <a:bodyPr>
            <a:normAutofit/>
          </a:bodyPr>
          <a:lstStyle/>
          <a:p>
            <a:pPr>
              <a:lnSpc>
                <a:spcPct val="100000"/>
              </a:lnSpc>
            </a:pPr>
            <a:r>
              <a:rPr lang="en-US" sz="2400" dirty="0"/>
              <a:t>Build the core data and R skills at a slow and steady pace.</a:t>
            </a:r>
          </a:p>
          <a:p>
            <a:pPr>
              <a:lnSpc>
                <a:spcPct val="100000"/>
              </a:lnSpc>
            </a:pPr>
            <a:r>
              <a:rPr lang="en-US" sz="2400" dirty="0"/>
              <a:t>Introduce key statistical concepts.</a:t>
            </a:r>
          </a:p>
          <a:p>
            <a:pPr>
              <a:lnSpc>
                <a:spcPct val="100000"/>
              </a:lnSpc>
            </a:pPr>
            <a:r>
              <a:rPr lang="en-US" sz="2400" dirty="0"/>
              <a:t>Help you develop an effective approach to studying data analysis.</a:t>
            </a:r>
          </a:p>
          <a:p>
            <a:pPr>
              <a:lnSpc>
                <a:spcPct val="100000"/>
              </a:lnSpc>
            </a:pPr>
            <a:r>
              <a:rPr lang="en-US" sz="2400" dirty="0"/>
              <a:t>Encourage you as a cohort to be collaborative, supportive peers.</a:t>
            </a:r>
          </a:p>
          <a:p>
            <a:pPr>
              <a:lnSpc>
                <a:spcPct val="100000"/>
              </a:lnSpc>
            </a:pPr>
            <a:r>
              <a:rPr lang="en-US" sz="2400" dirty="0"/>
              <a:t>Integrate with Psychology 1A and 1B.</a:t>
            </a:r>
          </a:p>
        </p:txBody>
      </p:sp>
    </p:spTree>
    <p:extLst>
      <p:ext uri="{BB962C8B-B14F-4D97-AF65-F5344CB8AC3E}">
        <p14:creationId xmlns:p14="http://schemas.microsoft.com/office/powerpoint/2010/main" val="11553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0905C-F4AC-FDA1-809D-93658DD85C67}"/>
              </a:ext>
            </a:extLst>
          </p:cNvPr>
          <p:cNvSpPr>
            <a:spLocks noGrp="1"/>
          </p:cNvSpPr>
          <p:nvPr>
            <p:ph type="title"/>
          </p:nvPr>
        </p:nvSpPr>
        <p:spPr/>
        <p:txBody>
          <a:bodyPr/>
          <a:lstStyle/>
          <a:p>
            <a:r>
              <a:rPr lang="en-US" dirty="0"/>
              <a:t>What is the </a:t>
            </a:r>
            <a:r>
              <a:rPr lang="en-US" dirty="0">
                <a:solidFill>
                  <a:schemeClr val="accent1"/>
                </a:solidFill>
              </a:rPr>
              <a:t>R</a:t>
            </a:r>
            <a:r>
              <a:rPr lang="en-US" dirty="0"/>
              <a:t> in DAP</a:t>
            </a:r>
            <a:r>
              <a:rPr lang="en-US" dirty="0">
                <a:solidFill>
                  <a:schemeClr val="accent1"/>
                </a:solidFill>
              </a:rPr>
              <a:t>R</a:t>
            </a:r>
            <a:r>
              <a:rPr lang="en-US" dirty="0"/>
              <a:t>1?</a:t>
            </a:r>
          </a:p>
        </p:txBody>
      </p:sp>
      <p:sp>
        <p:nvSpPr>
          <p:cNvPr id="3" name="Content Placeholder 2">
            <a:extLst>
              <a:ext uri="{FF2B5EF4-FFF2-40B4-BE49-F238E27FC236}">
                <a16:creationId xmlns:a16="http://schemas.microsoft.com/office/drawing/2014/main" id="{C1E4AFB5-8D4A-757B-2BBD-84C8E416CDD6}"/>
              </a:ext>
            </a:extLst>
          </p:cNvPr>
          <p:cNvSpPr>
            <a:spLocks noGrp="1"/>
          </p:cNvSpPr>
          <p:nvPr>
            <p:ph idx="1"/>
          </p:nvPr>
        </p:nvSpPr>
        <p:spPr/>
        <p:txBody>
          <a:bodyPr>
            <a:normAutofit/>
          </a:bodyPr>
          <a:lstStyle/>
          <a:p>
            <a:pPr>
              <a:lnSpc>
                <a:spcPct val="100000"/>
              </a:lnSpc>
            </a:pPr>
            <a:r>
              <a:rPr lang="en-GB" sz="2400" b="1" dirty="0">
                <a:solidFill>
                  <a:schemeClr val="accent1"/>
                </a:solidFill>
              </a:rPr>
              <a:t>R</a:t>
            </a:r>
            <a:r>
              <a:rPr lang="en-GB" sz="2400" dirty="0"/>
              <a:t> is the name of a very flexible and free programming language for working with data</a:t>
            </a:r>
          </a:p>
          <a:p>
            <a:pPr lvl="1">
              <a:lnSpc>
                <a:spcPct val="100000"/>
              </a:lnSpc>
            </a:pPr>
            <a:r>
              <a:rPr lang="en-GB" sz="2000" dirty="0"/>
              <a:t>It does pretty much any statistical analysis you can think of</a:t>
            </a:r>
          </a:p>
          <a:p>
            <a:pPr lvl="1">
              <a:lnSpc>
                <a:spcPct val="100000"/>
              </a:lnSpc>
            </a:pPr>
            <a:r>
              <a:rPr lang="en-GB" sz="2000" dirty="0"/>
              <a:t>But it does a lot more…</a:t>
            </a:r>
            <a:endParaRPr lang="en-US" sz="2400" dirty="0"/>
          </a:p>
        </p:txBody>
      </p:sp>
    </p:spTree>
    <p:extLst>
      <p:ext uri="{BB962C8B-B14F-4D97-AF65-F5344CB8AC3E}">
        <p14:creationId xmlns:p14="http://schemas.microsoft.com/office/powerpoint/2010/main" val="3255817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6D13-76DC-FCCF-D0AB-110955CDB7A1}"/>
              </a:ext>
            </a:extLst>
          </p:cNvPr>
          <p:cNvSpPr>
            <a:spLocks noGrp="1"/>
          </p:cNvSpPr>
          <p:nvPr>
            <p:ph type="title"/>
          </p:nvPr>
        </p:nvSpPr>
        <p:spPr/>
        <p:txBody>
          <a:bodyPr>
            <a:normAutofit/>
          </a:bodyPr>
          <a:lstStyle/>
          <a:p>
            <a:r>
              <a:rPr lang="en-US" dirty="0"/>
              <a:t>Interactive plots</a:t>
            </a:r>
          </a:p>
        </p:txBody>
      </p:sp>
      <p:sp>
        <p:nvSpPr>
          <p:cNvPr id="3" name="Content Placeholder 2">
            <a:extLst>
              <a:ext uri="{FF2B5EF4-FFF2-40B4-BE49-F238E27FC236}">
                <a16:creationId xmlns:a16="http://schemas.microsoft.com/office/drawing/2014/main" id="{E4AEBB68-8B69-C832-68FE-B43AC0CA8E87}"/>
              </a:ext>
            </a:extLst>
          </p:cNvPr>
          <p:cNvSpPr>
            <a:spLocks noGrp="1"/>
          </p:cNvSpPr>
          <p:nvPr>
            <p:ph idx="1"/>
          </p:nvPr>
        </p:nvSpPr>
        <p:spPr>
          <a:xfrm>
            <a:off x="838201" y="6034088"/>
            <a:ext cx="10515600" cy="458787"/>
          </a:xfrm>
        </p:spPr>
        <p:txBody>
          <a:bodyPr>
            <a:normAutofit/>
          </a:bodyPr>
          <a:lstStyle/>
          <a:p>
            <a:pPr marL="0" indent="0" algn="ctr">
              <a:buNone/>
            </a:pPr>
            <a:r>
              <a:rPr lang="en-GB" sz="2000" dirty="0"/>
              <a:t>For example: </a:t>
            </a:r>
            <a:r>
              <a:rPr lang="en-GB" sz="2000" dirty="0">
                <a:hlinkClick r:id="rId2"/>
              </a:rPr>
              <a:t>https://shiny.rstudio.com/gallery/movie-explorer.html</a:t>
            </a:r>
            <a:endParaRPr lang="en-GB" sz="2000" dirty="0"/>
          </a:p>
        </p:txBody>
      </p:sp>
      <p:pic>
        <p:nvPicPr>
          <p:cNvPr id="3074" name="Picture 2">
            <a:extLst>
              <a:ext uri="{FF2B5EF4-FFF2-40B4-BE49-F238E27FC236}">
                <a16:creationId xmlns:a16="http://schemas.microsoft.com/office/drawing/2014/main" id="{0A4787D6-E25F-E017-1C25-4D3218724D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0073" y="1528262"/>
            <a:ext cx="5851853" cy="4242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327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47856-C145-5E69-2043-C924F8FD61F4}"/>
              </a:ext>
            </a:extLst>
          </p:cNvPr>
          <p:cNvSpPr>
            <a:spLocks noGrp="1"/>
          </p:cNvSpPr>
          <p:nvPr>
            <p:ph type="title"/>
          </p:nvPr>
        </p:nvSpPr>
        <p:spPr/>
        <p:txBody>
          <a:bodyPr/>
          <a:lstStyle/>
          <a:p>
            <a:r>
              <a:rPr lang="en-US" dirty="0"/>
              <a:t>Interactive dashboards</a:t>
            </a:r>
          </a:p>
        </p:txBody>
      </p:sp>
      <p:sp>
        <p:nvSpPr>
          <p:cNvPr id="3" name="Content Placeholder 2">
            <a:extLst>
              <a:ext uri="{FF2B5EF4-FFF2-40B4-BE49-F238E27FC236}">
                <a16:creationId xmlns:a16="http://schemas.microsoft.com/office/drawing/2014/main" id="{D4EE34A2-EF5A-3D01-FAE8-28DF29B19055}"/>
              </a:ext>
            </a:extLst>
          </p:cNvPr>
          <p:cNvSpPr>
            <a:spLocks noGrp="1"/>
          </p:cNvSpPr>
          <p:nvPr>
            <p:ph idx="1"/>
          </p:nvPr>
        </p:nvSpPr>
        <p:spPr>
          <a:xfrm>
            <a:off x="838201" y="6247251"/>
            <a:ext cx="10515599" cy="491248"/>
          </a:xfrm>
        </p:spPr>
        <p:txBody>
          <a:bodyPr>
            <a:normAutofit/>
          </a:bodyPr>
          <a:lstStyle/>
          <a:p>
            <a:pPr marL="0" indent="0" algn="ctr">
              <a:buNone/>
            </a:pPr>
            <a:r>
              <a:rPr lang="en-GB" sz="1800" dirty="0"/>
              <a:t>For example: </a:t>
            </a:r>
            <a:r>
              <a:rPr lang="en-GB" sz="1800" dirty="0">
                <a:hlinkClick r:id="rId2"/>
              </a:rPr>
              <a:t>https://gallery.shinyapps.io/086-bus-dashboard/</a:t>
            </a:r>
            <a:endParaRPr lang="en-GB" sz="1800" dirty="0"/>
          </a:p>
        </p:txBody>
      </p:sp>
      <p:pic>
        <p:nvPicPr>
          <p:cNvPr id="4098" name="Picture 2">
            <a:extLst>
              <a:ext uri="{FF2B5EF4-FFF2-40B4-BE49-F238E27FC236}">
                <a16:creationId xmlns:a16="http://schemas.microsoft.com/office/drawing/2014/main" id="{220BFDB7-27BE-2254-4ED7-CCA1123F90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558" y="1439182"/>
            <a:ext cx="6793330" cy="4521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181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5AA48-8233-A50D-2B0F-B741D9780733}"/>
              </a:ext>
            </a:extLst>
          </p:cNvPr>
          <p:cNvSpPr>
            <a:spLocks noGrp="1"/>
          </p:cNvSpPr>
          <p:nvPr>
            <p:ph type="title"/>
          </p:nvPr>
        </p:nvSpPr>
        <p:spPr/>
        <p:txBody>
          <a:bodyPr/>
          <a:lstStyle/>
          <a:p>
            <a:r>
              <a:rPr lang="en-US" dirty="0"/>
              <a:t>Reports</a:t>
            </a:r>
          </a:p>
        </p:txBody>
      </p:sp>
      <p:sp>
        <p:nvSpPr>
          <p:cNvPr id="3" name="Content Placeholder 2">
            <a:extLst>
              <a:ext uri="{FF2B5EF4-FFF2-40B4-BE49-F238E27FC236}">
                <a16:creationId xmlns:a16="http://schemas.microsoft.com/office/drawing/2014/main" id="{149236A9-C0CD-A521-4DB0-2B0C8A08675C}"/>
              </a:ext>
            </a:extLst>
          </p:cNvPr>
          <p:cNvSpPr>
            <a:spLocks noGrp="1"/>
          </p:cNvSpPr>
          <p:nvPr>
            <p:ph idx="1"/>
          </p:nvPr>
        </p:nvSpPr>
        <p:spPr>
          <a:xfrm>
            <a:off x="838200" y="1825625"/>
            <a:ext cx="4676775" cy="4351338"/>
          </a:xfrm>
        </p:spPr>
        <p:txBody>
          <a:bodyPr>
            <a:normAutofit/>
          </a:bodyPr>
          <a:lstStyle/>
          <a:p>
            <a:pPr>
              <a:lnSpc>
                <a:spcPct val="100000"/>
              </a:lnSpc>
            </a:pPr>
            <a:r>
              <a:rPr lang="en-GB" sz="2400" dirty="0"/>
              <a:t>Documents which automatically include results from analysis</a:t>
            </a:r>
          </a:p>
          <a:p>
            <a:pPr>
              <a:lnSpc>
                <a:spcPct val="100000"/>
              </a:lnSpc>
            </a:pPr>
            <a:r>
              <a:rPr lang="en-GB" sz="2400" dirty="0"/>
              <a:t>We will create these in the labs</a:t>
            </a:r>
          </a:p>
          <a:p>
            <a:pPr>
              <a:lnSpc>
                <a:spcPct val="100000"/>
              </a:lnSpc>
            </a:pPr>
            <a:endParaRPr lang="en-US" sz="2400" dirty="0"/>
          </a:p>
        </p:txBody>
      </p:sp>
      <p:pic>
        <p:nvPicPr>
          <p:cNvPr id="4" name="Picture 3">
            <a:extLst>
              <a:ext uri="{FF2B5EF4-FFF2-40B4-BE49-F238E27FC236}">
                <a16:creationId xmlns:a16="http://schemas.microsoft.com/office/drawing/2014/main" id="{56AEEC88-003D-A44B-BFE6-DCBDEF2D6408}"/>
              </a:ext>
            </a:extLst>
          </p:cNvPr>
          <p:cNvPicPr>
            <a:picLocks noChangeAspect="1"/>
          </p:cNvPicPr>
          <p:nvPr/>
        </p:nvPicPr>
        <p:blipFill rotWithShape="1">
          <a:blip r:embed="rId2"/>
          <a:srcRect b="69752"/>
          <a:stretch/>
        </p:blipFill>
        <p:spPr>
          <a:xfrm>
            <a:off x="6058249" y="1108076"/>
            <a:ext cx="2454035" cy="2792413"/>
          </a:xfrm>
          <a:prstGeom prst="rect">
            <a:avLst/>
          </a:prstGeom>
        </p:spPr>
      </p:pic>
      <p:pic>
        <p:nvPicPr>
          <p:cNvPr id="5" name="Picture 4">
            <a:extLst>
              <a:ext uri="{FF2B5EF4-FFF2-40B4-BE49-F238E27FC236}">
                <a16:creationId xmlns:a16="http://schemas.microsoft.com/office/drawing/2014/main" id="{0C60A229-B3CF-CE14-8FA6-4B29BC23E000}"/>
              </a:ext>
            </a:extLst>
          </p:cNvPr>
          <p:cNvPicPr>
            <a:picLocks noChangeAspect="1"/>
          </p:cNvPicPr>
          <p:nvPr/>
        </p:nvPicPr>
        <p:blipFill rotWithShape="1">
          <a:blip r:embed="rId2"/>
          <a:srcRect t="34988" b="34764"/>
          <a:stretch/>
        </p:blipFill>
        <p:spPr>
          <a:xfrm>
            <a:off x="7285266" y="2246312"/>
            <a:ext cx="2454035" cy="2792414"/>
          </a:xfrm>
          <a:prstGeom prst="rect">
            <a:avLst/>
          </a:prstGeom>
        </p:spPr>
      </p:pic>
      <p:pic>
        <p:nvPicPr>
          <p:cNvPr id="7" name="Picture 6">
            <a:extLst>
              <a:ext uri="{FF2B5EF4-FFF2-40B4-BE49-F238E27FC236}">
                <a16:creationId xmlns:a16="http://schemas.microsoft.com/office/drawing/2014/main" id="{FEC1824D-3578-C35D-1320-0418F082BBDE}"/>
              </a:ext>
            </a:extLst>
          </p:cNvPr>
          <p:cNvPicPr>
            <a:picLocks noChangeAspect="1"/>
          </p:cNvPicPr>
          <p:nvPr/>
        </p:nvPicPr>
        <p:blipFill rotWithShape="1">
          <a:blip r:embed="rId2"/>
          <a:srcRect t="69752"/>
          <a:stretch/>
        </p:blipFill>
        <p:spPr>
          <a:xfrm>
            <a:off x="8706024" y="3384549"/>
            <a:ext cx="2454035" cy="2792414"/>
          </a:xfrm>
          <a:prstGeom prst="rect">
            <a:avLst/>
          </a:prstGeom>
        </p:spPr>
      </p:pic>
    </p:spTree>
    <p:extLst>
      <p:ext uri="{BB962C8B-B14F-4D97-AF65-F5344CB8AC3E}">
        <p14:creationId xmlns:p14="http://schemas.microsoft.com/office/powerpoint/2010/main" val="12640464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233</TotalTime>
  <Words>1797</Words>
  <Application>Microsoft Macintosh PowerPoint</Application>
  <PresentationFormat>Widescreen</PresentationFormat>
  <Paragraphs>224</Paragraphs>
  <Slides>32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Course Introduction Data Analysis for Psychology in R 1</vt:lpstr>
      <vt:lpstr>The DAPR1 Team</vt:lpstr>
      <vt:lpstr>Office hours</vt:lpstr>
      <vt:lpstr>DAPR1 and your degree</vt:lpstr>
      <vt:lpstr>Course aims</vt:lpstr>
      <vt:lpstr>What is the R in DAPR1?</vt:lpstr>
      <vt:lpstr>Interactive plots</vt:lpstr>
      <vt:lpstr>Interactive dashboards</vt:lpstr>
      <vt:lpstr>Reports</vt:lpstr>
      <vt:lpstr>Books</vt:lpstr>
      <vt:lpstr>Websites</vt:lpstr>
      <vt:lpstr>Presentations</vt:lpstr>
      <vt:lpstr>Course overview</vt:lpstr>
      <vt:lpstr>Expectations</vt:lpstr>
      <vt:lpstr>Expectations</vt:lpstr>
      <vt:lpstr>Course contents</vt:lpstr>
      <vt:lpstr>Help and support</vt:lpstr>
      <vt:lpstr>Important</vt:lpstr>
      <vt:lpstr>Assessments</vt:lpstr>
      <vt:lpstr>Assessments: Weekly quizzes</vt:lpstr>
      <vt:lpstr>Assessments: Assessed report</vt:lpstr>
      <vt:lpstr>Assessments: Final exam</vt:lpstr>
      <vt:lpstr>Course materials</vt:lpstr>
      <vt:lpstr>What you can expect from us</vt:lpstr>
      <vt:lpstr>What we expect of you</vt:lpstr>
      <vt:lpstr>A brief word on engagement</vt:lpstr>
      <vt:lpstr>Lab pedagogy</vt:lpstr>
      <vt:lpstr>Lab structure</vt:lpstr>
      <vt:lpstr>Lab structure</vt:lpstr>
      <vt:lpstr>Own-work Policy</vt:lpstr>
      <vt:lpstr>Tasks for welcome week</vt:lpstr>
      <vt:lpstr>Welcome to the course!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Umberto Noe</dc:creator>
  <cp:lastModifiedBy>Umberto Noe</cp:lastModifiedBy>
  <cp:revision>1</cp:revision>
  <dcterms:created xsi:type="dcterms:W3CDTF">2023-08-24T15:28:41Z</dcterms:created>
  <dcterms:modified xsi:type="dcterms:W3CDTF">2023-09-10T16:35:28Z</dcterms:modified>
</cp:coreProperties>
</file>