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8" r:id="rId5"/>
    <p:sldId id="260" r:id="rId6"/>
    <p:sldId id="262" r:id="rId7"/>
    <p:sldId id="263" r:id="rId8"/>
    <p:sldId id="265" r:id="rId9"/>
    <p:sldId id="266" r:id="rId10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DB2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4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324-CFA2-4D7F-9A02-796BD83E262C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76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324-CFA2-4D7F-9A02-796BD83E262C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31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324-CFA2-4D7F-9A02-796BD83E262C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81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324-CFA2-4D7F-9A02-796BD83E262C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71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324-CFA2-4D7F-9A02-796BD83E262C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84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324-CFA2-4D7F-9A02-796BD83E262C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22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324-CFA2-4D7F-9A02-796BD83E262C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78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324-CFA2-4D7F-9A02-796BD83E262C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324-CFA2-4D7F-9A02-796BD83E262C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5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324-CFA2-4D7F-9A02-796BD83E262C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4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F324-CFA2-4D7F-9A02-796BD83E262C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54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DF324-CFA2-4D7F-9A02-796BD83E262C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8FA5E-6888-4C6B-864A-F4FA8723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50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967BF94-FC61-400B-B562-5FEBEE6EEB67}"/>
              </a:ext>
            </a:extLst>
          </p:cNvPr>
          <p:cNvSpPr/>
          <p:nvPr/>
        </p:nvSpPr>
        <p:spPr>
          <a:xfrm>
            <a:off x="2226613" y="381480"/>
            <a:ext cx="2625754" cy="2625754"/>
          </a:xfrm>
          <a:prstGeom prst="ellipse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accent4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9520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967BF94-FC61-400B-B562-5FEBEE6EEB67}"/>
              </a:ext>
            </a:extLst>
          </p:cNvPr>
          <p:cNvSpPr/>
          <p:nvPr/>
        </p:nvSpPr>
        <p:spPr>
          <a:xfrm>
            <a:off x="2226613" y="381480"/>
            <a:ext cx="2625754" cy="2625754"/>
          </a:xfrm>
          <a:prstGeom prst="ellipse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accent4"/>
                </a:solidFill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E03CFE-A1B7-4914-810E-9CA077FACAC1}"/>
              </a:ext>
            </a:extLst>
          </p:cNvPr>
          <p:cNvSpPr/>
          <p:nvPr/>
        </p:nvSpPr>
        <p:spPr>
          <a:xfrm>
            <a:off x="309475" y="2519972"/>
            <a:ext cx="2625754" cy="2625754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4491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D559F6-179A-4127-9D37-28E127014397}"/>
              </a:ext>
            </a:extLst>
          </p:cNvPr>
          <p:cNvGrpSpPr/>
          <p:nvPr/>
        </p:nvGrpSpPr>
        <p:grpSpPr>
          <a:xfrm>
            <a:off x="2226613" y="381480"/>
            <a:ext cx="2625754" cy="4457349"/>
            <a:chOff x="-1023851" y="381480"/>
            <a:chExt cx="2625754" cy="445734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967BF94-FC61-400B-B562-5FEBEE6EEB67}"/>
                </a:ext>
              </a:extLst>
            </p:cNvPr>
            <p:cNvSpPr/>
            <p:nvPr/>
          </p:nvSpPr>
          <p:spPr>
            <a:xfrm>
              <a:off x="-1023851" y="381480"/>
              <a:ext cx="2625754" cy="2625754"/>
            </a:xfrm>
            <a:prstGeom prst="ellipse">
              <a:avLst/>
            </a:prstGeom>
            <a:solidFill>
              <a:srgbClr val="FFFF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chemeClr val="accent4"/>
                  </a:solidFill>
                </a:rPr>
                <a:t>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E03CFE-A1B7-4914-810E-9CA077FACAC1}"/>
                </a:ext>
              </a:extLst>
            </p:cNvPr>
            <p:cNvSpPr/>
            <p:nvPr/>
          </p:nvSpPr>
          <p:spPr>
            <a:xfrm>
              <a:off x="-1023851" y="2213075"/>
              <a:ext cx="2625754" cy="262575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rgbClr val="C00000"/>
                  </a:solidFill>
                </a:rPr>
                <a:t>X1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D086AD-1B6B-4351-99A3-FB77B7BF5877}"/>
                </a:ext>
              </a:extLst>
            </p:cNvPr>
            <p:cNvSpPr txBox="1"/>
            <p:nvPr/>
          </p:nvSpPr>
          <p:spPr>
            <a:xfrm>
              <a:off x="141389" y="2450767"/>
              <a:ext cx="251992" cy="24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AB0D4C-0A8E-4A47-8BCA-626F34A828F6}"/>
                </a:ext>
              </a:extLst>
            </p:cNvPr>
            <p:cNvSpPr txBox="1"/>
            <p:nvPr/>
          </p:nvSpPr>
          <p:spPr>
            <a:xfrm>
              <a:off x="138985" y="451871"/>
              <a:ext cx="247184" cy="24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60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7B1F631-478F-47AB-BCF0-770157ECC15B}"/>
              </a:ext>
            </a:extLst>
          </p:cNvPr>
          <p:cNvGrpSpPr/>
          <p:nvPr/>
        </p:nvGrpSpPr>
        <p:grpSpPr>
          <a:xfrm>
            <a:off x="245936" y="364110"/>
            <a:ext cx="4606431" cy="4474719"/>
            <a:chOff x="-3004528" y="364110"/>
            <a:chExt cx="4606431" cy="44747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967BF94-FC61-400B-B562-5FEBEE6EEB67}"/>
                </a:ext>
              </a:extLst>
            </p:cNvPr>
            <p:cNvSpPr/>
            <p:nvPr/>
          </p:nvSpPr>
          <p:spPr>
            <a:xfrm>
              <a:off x="-1023851" y="381480"/>
              <a:ext cx="2625754" cy="2625754"/>
            </a:xfrm>
            <a:prstGeom prst="ellipse">
              <a:avLst/>
            </a:prstGeom>
            <a:solidFill>
              <a:srgbClr val="FFFF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chemeClr val="accent4"/>
                  </a:solidFill>
                </a:rPr>
                <a:t>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E03CFE-A1B7-4914-810E-9CA077FACAC1}"/>
                </a:ext>
              </a:extLst>
            </p:cNvPr>
            <p:cNvSpPr/>
            <p:nvPr/>
          </p:nvSpPr>
          <p:spPr>
            <a:xfrm>
              <a:off x="-1023851" y="2213075"/>
              <a:ext cx="2625754" cy="262575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rgbClr val="C00000"/>
                  </a:solidFill>
                </a:rPr>
                <a:t>X1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6C5899-89F2-4EB4-8F92-D65BD972076C}"/>
                </a:ext>
              </a:extLst>
            </p:cNvPr>
            <p:cNvSpPr/>
            <p:nvPr/>
          </p:nvSpPr>
          <p:spPr>
            <a:xfrm>
              <a:off x="-3004528" y="364110"/>
              <a:ext cx="2625754" cy="2625754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chemeClr val="accent1"/>
                  </a:solidFill>
                </a:rPr>
                <a:t>X2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D086AD-1B6B-4351-99A3-FB77B7BF5877}"/>
                </a:ext>
              </a:extLst>
            </p:cNvPr>
            <p:cNvSpPr txBox="1"/>
            <p:nvPr/>
          </p:nvSpPr>
          <p:spPr>
            <a:xfrm>
              <a:off x="141389" y="2450767"/>
              <a:ext cx="251992" cy="24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5F00A4-0AA9-4FFE-AE31-28CF47AA0F7D}"/>
                </a:ext>
              </a:extLst>
            </p:cNvPr>
            <p:cNvSpPr txBox="1"/>
            <p:nvPr/>
          </p:nvSpPr>
          <p:spPr>
            <a:xfrm>
              <a:off x="-848773" y="1492322"/>
              <a:ext cx="295274" cy="249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A5D737-B191-4CAA-B5C1-CF19ECC54EEB}"/>
                </a:ext>
              </a:extLst>
            </p:cNvPr>
            <p:cNvSpPr txBox="1"/>
            <p:nvPr/>
          </p:nvSpPr>
          <p:spPr>
            <a:xfrm>
              <a:off x="138985" y="451871"/>
              <a:ext cx="247184" cy="24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77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87D3E3-643F-4592-8C54-76237F77F31B}"/>
              </a:ext>
            </a:extLst>
          </p:cNvPr>
          <p:cNvGrpSpPr/>
          <p:nvPr/>
        </p:nvGrpSpPr>
        <p:grpSpPr>
          <a:xfrm>
            <a:off x="615052" y="381480"/>
            <a:ext cx="4237315" cy="4457349"/>
            <a:chOff x="615052" y="381480"/>
            <a:chExt cx="4237315" cy="445734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967BF94-FC61-400B-B562-5FEBEE6EEB67}"/>
                </a:ext>
              </a:extLst>
            </p:cNvPr>
            <p:cNvSpPr/>
            <p:nvPr/>
          </p:nvSpPr>
          <p:spPr>
            <a:xfrm>
              <a:off x="2226613" y="381480"/>
              <a:ext cx="2625754" cy="2625754"/>
            </a:xfrm>
            <a:prstGeom prst="ellipse">
              <a:avLst/>
            </a:prstGeom>
            <a:solidFill>
              <a:srgbClr val="FFFF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chemeClr val="accent4"/>
                  </a:solidFill>
                </a:rPr>
                <a:t>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E03CFE-A1B7-4914-810E-9CA077FACAC1}"/>
                </a:ext>
              </a:extLst>
            </p:cNvPr>
            <p:cNvSpPr/>
            <p:nvPr/>
          </p:nvSpPr>
          <p:spPr>
            <a:xfrm>
              <a:off x="2226613" y="2213075"/>
              <a:ext cx="2625754" cy="262575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rgbClr val="C00000"/>
                  </a:solidFill>
                </a:rPr>
                <a:t>X1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6C5899-89F2-4EB4-8F92-D65BD972076C}"/>
                </a:ext>
              </a:extLst>
            </p:cNvPr>
            <p:cNvSpPr/>
            <p:nvPr/>
          </p:nvSpPr>
          <p:spPr>
            <a:xfrm>
              <a:off x="615052" y="1387460"/>
              <a:ext cx="2625754" cy="2625754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chemeClr val="accent1"/>
                  </a:solidFill>
                </a:rPr>
                <a:t>X2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D086AD-1B6B-4351-99A3-FB77B7BF5877}"/>
                </a:ext>
              </a:extLst>
            </p:cNvPr>
            <p:cNvSpPr txBox="1"/>
            <p:nvPr/>
          </p:nvSpPr>
          <p:spPr>
            <a:xfrm>
              <a:off x="3391853" y="2450767"/>
              <a:ext cx="251992" cy="24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9C05CA-B254-4D00-9FF8-F3F58ECC597D}"/>
                </a:ext>
              </a:extLst>
            </p:cNvPr>
            <p:cNvSpPr txBox="1"/>
            <p:nvPr/>
          </p:nvSpPr>
          <p:spPr>
            <a:xfrm>
              <a:off x="2839578" y="2389729"/>
              <a:ext cx="251992" cy="24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5F00A4-0AA9-4FFE-AE31-28CF47AA0F7D}"/>
                </a:ext>
              </a:extLst>
            </p:cNvPr>
            <p:cNvSpPr txBox="1"/>
            <p:nvPr/>
          </p:nvSpPr>
          <p:spPr>
            <a:xfrm>
              <a:off x="2544304" y="1956889"/>
              <a:ext cx="295274" cy="249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CE245B-AAD8-4472-9D38-3621B4818326}"/>
                </a:ext>
              </a:extLst>
            </p:cNvPr>
            <p:cNvSpPr txBox="1"/>
            <p:nvPr/>
          </p:nvSpPr>
          <p:spPr>
            <a:xfrm>
              <a:off x="2533084" y="3018553"/>
              <a:ext cx="251992" cy="24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A5D737-B191-4CAA-B5C1-CF19ECC54EEB}"/>
                </a:ext>
              </a:extLst>
            </p:cNvPr>
            <p:cNvSpPr txBox="1"/>
            <p:nvPr/>
          </p:nvSpPr>
          <p:spPr>
            <a:xfrm>
              <a:off x="3389449" y="451871"/>
              <a:ext cx="247184" cy="24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158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AC5B9697-FACB-4DD2-B439-6E4AFBFD29B2}"/>
              </a:ext>
            </a:extLst>
          </p:cNvPr>
          <p:cNvSpPr/>
          <p:nvPr/>
        </p:nvSpPr>
        <p:spPr>
          <a:xfrm>
            <a:off x="2226613" y="381480"/>
            <a:ext cx="2625754" cy="2625754"/>
          </a:xfrm>
          <a:prstGeom prst="ellipse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0F00DC-03BA-453C-8B78-A239ED858956}"/>
              </a:ext>
            </a:extLst>
          </p:cNvPr>
          <p:cNvSpPr/>
          <p:nvPr/>
        </p:nvSpPr>
        <p:spPr>
          <a:xfrm>
            <a:off x="2226613" y="2213075"/>
            <a:ext cx="2625754" cy="2625754"/>
          </a:xfrm>
          <a:prstGeom prst="ellipse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ysClr val="windowText" lastClr="000000"/>
                </a:solidFill>
              </a:rPr>
              <a:t>            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D28244-3FD6-42BF-9A03-4CEDF8974815}"/>
              </a:ext>
            </a:extLst>
          </p:cNvPr>
          <p:cNvSpPr/>
          <p:nvPr/>
        </p:nvSpPr>
        <p:spPr>
          <a:xfrm>
            <a:off x="1605873" y="1773354"/>
            <a:ext cx="2625754" cy="2625754"/>
          </a:xfrm>
          <a:prstGeom prst="ellipse">
            <a:avLst/>
          </a:prstGeom>
          <a:solidFill>
            <a:srgbClr val="00B0F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3DB3C9-691D-41A9-BEBE-748EA4B69E87}"/>
              </a:ext>
            </a:extLst>
          </p:cNvPr>
          <p:cNvSpPr txBox="1"/>
          <p:nvPr/>
        </p:nvSpPr>
        <p:spPr>
          <a:xfrm>
            <a:off x="4096529" y="2392044"/>
            <a:ext cx="251992" cy="249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C60C7F-A959-43C8-9B36-951D2E1F836F}"/>
              </a:ext>
            </a:extLst>
          </p:cNvPr>
          <p:cNvSpPr txBox="1"/>
          <p:nvPr/>
        </p:nvSpPr>
        <p:spPr>
          <a:xfrm>
            <a:off x="3286122" y="2392043"/>
            <a:ext cx="253373" cy="249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A9F02-264F-42B2-B6D4-510A96ACF6C7}"/>
              </a:ext>
            </a:extLst>
          </p:cNvPr>
          <p:cNvSpPr txBox="1"/>
          <p:nvPr/>
        </p:nvSpPr>
        <p:spPr>
          <a:xfrm>
            <a:off x="2544304" y="1956889"/>
            <a:ext cx="295274" cy="249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B18F49-3021-4032-B066-F5AA983A2D4D}"/>
              </a:ext>
            </a:extLst>
          </p:cNvPr>
          <p:cNvSpPr txBox="1"/>
          <p:nvPr/>
        </p:nvSpPr>
        <p:spPr>
          <a:xfrm>
            <a:off x="2839578" y="3333840"/>
            <a:ext cx="251992" cy="249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FE11F1-5D1A-43FE-8A8F-EA12239B35EA}"/>
              </a:ext>
            </a:extLst>
          </p:cNvPr>
          <p:cNvSpPr txBox="1"/>
          <p:nvPr/>
        </p:nvSpPr>
        <p:spPr>
          <a:xfrm>
            <a:off x="3389449" y="451871"/>
            <a:ext cx="247184" cy="249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1D55C3-70B9-47F7-88A7-D0EA3A91B7E9}"/>
              </a:ext>
            </a:extLst>
          </p:cNvPr>
          <p:cNvSpPr txBox="1"/>
          <p:nvPr/>
        </p:nvSpPr>
        <p:spPr>
          <a:xfrm>
            <a:off x="4081592" y="3630649"/>
            <a:ext cx="7613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C00000"/>
                </a:solidFill>
              </a:rPr>
              <a:t>X1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9202F-ED32-44B5-87C5-6332730BEBBE}"/>
              </a:ext>
            </a:extLst>
          </p:cNvPr>
          <p:cNvSpPr txBox="1"/>
          <p:nvPr/>
        </p:nvSpPr>
        <p:spPr>
          <a:xfrm>
            <a:off x="1772343" y="2485446"/>
            <a:ext cx="7613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1"/>
                </a:solidFill>
              </a:rPr>
              <a:t>X2</a:t>
            </a:r>
            <a:endParaRPr lang="en-GB" sz="3200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663C65-C2D2-4087-B16C-512AE0AAFB0E}"/>
              </a:ext>
            </a:extLst>
          </p:cNvPr>
          <p:cNvSpPr txBox="1"/>
          <p:nvPr/>
        </p:nvSpPr>
        <p:spPr>
          <a:xfrm>
            <a:off x="3334491" y="999196"/>
            <a:ext cx="7613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</a:rPr>
              <a:t>Y</a:t>
            </a:r>
            <a:endParaRPr lang="en-GB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0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967BF94-FC61-400B-B562-5FEBEE6EEB67}"/>
              </a:ext>
            </a:extLst>
          </p:cNvPr>
          <p:cNvSpPr/>
          <p:nvPr/>
        </p:nvSpPr>
        <p:spPr>
          <a:xfrm>
            <a:off x="2226613" y="381480"/>
            <a:ext cx="2625754" cy="262575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accent4"/>
                </a:solidFill>
              </a:rPr>
              <a:t>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6C9FA6B-60EF-4A43-8B96-30DF3A658D33}"/>
              </a:ext>
            </a:extLst>
          </p:cNvPr>
          <p:cNvSpPr/>
          <p:nvPr/>
        </p:nvSpPr>
        <p:spPr>
          <a:xfrm rot="3718627">
            <a:off x="1152583" y="1445305"/>
            <a:ext cx="1960807" cy="262575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9EEE0F-EF3E-4A4F-8A1A-E39A2F99F711}"/>
              </a:ext>
            </a:extLst>
          </p:cNvPr>
          <p:cNvSpPr/>
          <p:nvPr/>
        </p:nvSpPr>
        <p:spPr>
          <a:xfrm rot="19977969">
            <a:off x="3227557" y="1988194"/>
            <a:ext cx="2026725" cy="262575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A5C7E7-5CEA-4E75-BCE0-DB58D4775827}"/>
              </a:ext>
            </a:extLst>
          </p:cNvPr>
          <p:cNvSpPr/>
          <p:nvPr/>
        </p:nvSpPr>
        <p:spPr>
          <a:xfrm rot="751995">
            <a:off x="2210424" y="1948091"/>
            <a:ext cx="1994085" cy="270596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755A5-80C6-46D1-8F58-9C78F8EF4889}"/>
              </a:ext>
            </a:extLst>
          </p:cNvPr>
          <p:cNvSpPr txBox="1"/>
          <p:nvPr/>
        </p:nvSpPr>
        <p:spPr>
          <a:xfrm>
            <a:off x="1031667" y="2808826"/>
            <a:ext cx="765893" cy="58477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00B050"/>
                </a:solidFill>
              </a:rPr>
              <a:t>X3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B73EBE-67F8-47A3-A637-1170FFA0ADD8}"/>
              </a:ext>
            </a:extLst>
          </p:cNvPr>
          <p:cNvSpPr txBox="1"/>
          <p:nvPr/>
        </p:nvSpPr>
        <p:spPr>
          <a:xfrm>
            <a:off x="2612400" y="3901653"/>
            <a:ext cx="765893" cy="58477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accent1"/>
                </a:solidFill>
              </a:rPr>
              <a:t>X2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D6159-BD20-4430-8BC3-61794086647C}"/>
              </a:ext>
            </a:extLst>
          </p:cNvPr>
          <p:cNvSpPr txBox="1"/>
          <p:nvPr/>
        </p:nvSpPr>
        <p:spPr>
          <a:xfrm>
            <a:off x="4251675" y="3712030"/>
            <a:ext cx="765893" cy="58477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68650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967BF94-FC61-400B-B562-5FEBEE6EEB67}"/>
              </a:ext>
            </a:extLst>
          </p:cNvPr>
          <p:cNvSpPr/>
          <p:nvPr/>
        </p:nvSpPr>
        <p:spPr>
          <a:xfrm>
            <a:off x="2226613" y="381480"/>
            <a:ext cx="2625754" cy="262575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accent4"/>
                </a:solidFill>
              </a:rPr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9EEE0F-EF3E-4A4F-8A1A-E39A2F99F711}"/>
              </a:ext>
            </a:extLst>
          </p:cNvPr>
          <p:cNvSpPr/>
          <p:nvPr/>
        </p:nvSpPr>
        <p:spPr>
          <a:xfrm rot="19977969">
            <a:off x="3227557" y="1988194"/>
            <a:ext cx="2026725" cy="262575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D6159-BD20-4430-8BC3-61794086647C}"/>
              </a:ext>
            </a:extLst>
          </p:cNvPr>
          <p:cNvSpPr txBox="1"/>
          <p:nvPr/>
        </p:nvSpPr>
        <p:spPr>
          <a:xfrm>
            <a:off x="4251675" y="3712030"/>
            <a:ext cx="765893" cy="58477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C00000"/>
                </a:solidFill>
              </a:rPr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414211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967BF94-FC61-400B-B562-5FEBEE6EEB67}"/>
              </a:ext>
            </a:extLst>
          </p:cNvPr>
          <p:cNvSpPr/>
          <p:nvPr/>
        </p:nvSpPr>
        <p:spPr>
          <a:xfrm>
            <a:off x="2226613" y="381480"/>
            <a:ext cx="2625754" cy="262575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accent4"/>
                </a:solidFill>
              </a:rPr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55800C-AAE5-4FC0-848F-446CBE28B1B1}"/>
              </a:ext>
            </a:extLst>
          </p:cNvPr>
          <p:cNvSpPr/>
          <p:nvPr/>
        </p:nvSpPr>
        <p:spPr>
          <a:xfrm>
            <a:off x="2226613" y="2182276"/>
            <a:ext cx="2625754" cy="2625754"/>
          </a:xfrm>
          <a:prstGeom prst="ellipse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0070C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75856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38</Words>
  <Application>Microsoft Office PowerPoint</Application>
  <PresentationFormat>Custom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King</dc:creator>
  <cp:lastModifiedBy>Josiah King</cp:lastModifiedBy>
  <cp:revision>13</cp:revision>
  <dcterms:created xsi:type="dcterms:W3CDTF">2024-06-07T08:35:57Z</dcterms:created>
  <dcterms:modified xsi:type="dcterms:W3CDTF">2024-06-10T10:32:05Z</dcterms:modified>
</cp:coreProperties>
</file>