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ABA1-EB7F-464D-9710-6F70FFA50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A10DF-36A3-47D3-B728-22BA5B2EC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7A81-53F7-4A32-9D11-B4D556B6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B6FD-F8FD-41F1-A5FC-67111AF1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875C-6CB2-46CC-BE62-30CAEE66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7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FED2-0C57-4058-999D-1D9C20F5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F24E8-2D0A-452D-BD1B-183759DCC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EFE4-6261-42DF-BEE1-48C6CB24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602F-3735-4486-82AB-6C1BF58D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6FF7-3FEE-4A41-93AA-1F003F71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5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E8FF1-F390-4573-9BE0-A06D6F7F3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93486-7961-410B-96DB-24B818186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4643-B0AA-4B8E-A103-D8217C84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9CF0-9629-415C-9BD0-1EC22862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DB2D-2C06-45C5-8C64-FE112930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A85C-FC2A-4910-A6E5-536545CA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D98F-9C20-4643-BBA4-F9F44BB8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7B0D1-85FE-41CB-9846-18B7CE80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EAC8-A4BE-4E47-9C04-999D7A9C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E828-21C1-40BB-BD7B-6AB23FD7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22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7F37-EBAF-4132-8F7A-FEE5D3F0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5EE6-09FE-4850-B249-C249E603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C00E-8ECF-4197-B7FE-3A0AAC69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CE36-A530-4488-BE12-4B54A639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F565-328F-4CD3-A205-CFC2775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0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9FF5-0176-4A41-AE1F-0436CFA3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2804-6953-4452-9589-4BD3FC30A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B0136-D352-4F18-954D-25347DDF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92AA-D36C-4992-93FA-4B8C1995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D7C6B-6F28-4ABE-AFAB-38EE36F7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A368D-E1B1-4B8C-BBAC-7D54604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5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8E0F-8958-4508-863C-4D95F79B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67D79-6FE5-4487-9975-06794C9E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36C7B-D02F-4ED3-97CD-29360854E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C1AE8-ABDD-474C-B499-D1A91D39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3A673-8FD7-496B-BBBF-AFB1173A3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305BF-79E6-4227-9EAF-DABFCEE0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DC3AD-3D2E-4FFA-AECF-4D2C317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5C6E8-ACCB-4D8F-B695-CFAE6A68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0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CA9-683F-4903-A300-13E29976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2AF75-E5B2-4BD5-9349-BD71A849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919F8-990D-4021-A132-8B7FCB37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648C-F40A-47AC-B399-8382D907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521C1-DFA6-45C2-8FE0-F31ADB53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4E04F-41D1-4972-8A3F-7AC76B3A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2F5C5-2D51-44AA-9F49-F5460CC4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4F92-FCB8-4A44-8FF5-1A049C12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E6B6-7050-493B-91FA-717FCAD6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6BB62-980F-4295-BEE8-6FFBB3B7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D268-E582-4F34-83BB-E1C2A03A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37A6-580D-4111-9EB3-E8CE4695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49F42-273C-43B8-94D9-268D803C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5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A29-98A5-479B-9A18-27D42AD5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245F3-84AA-4901-B0C1-BBB94B828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D3D99-1493-49A4-9C35-BF56246CF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7E7A9-39B3-4F14-BE2B-1481E4AB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6701A-82E3-485D-88E9-53F199B1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088E2-8A78-4779-BD15-06720822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C6A2-C057-4125-8A65-43CFC9B5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9EC4D-5A43-4082-99AC-EA8E3939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DC4F-E446-4492-9BD4-E31A06DEA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93B3E-000F-4FD7-98DC-B2C9E0DE9112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CA52-FD3F-489A-9CFB-50113E8F8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2D64-9C5B-4733-8D6E-EB56EE93F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4240-580D-4DC6-B4E5-F848C2B4A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22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A0B317-F603-40E7-9106-3E04318D1A7E}"/>
              </a:ext>
            </a:extLst>
          </p:cNvPr>
          <p:cNvSpPr/>
          <p:nvPr/>
        </p:nvSpPr>
        <p:spPr>
          <a:xfrm>
            <a:off x="2993457" y="148390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Item1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6A189-7784-4DF0-917B-D7F1795AD804}"/>
              </a:ext>
            </a:extLst>
          </p:cNvPr>
          <p:cNvSpPr/>
          <p:nvPr/>
        </p:nvSpPr>
        <p:spPr>
          <a:xfrm>
            <a:off x="2993457" y="1407694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E686FB-4F19-4437-810C-244824398678}"/>
              </a:ext>
            </a:extLst>
          </p:cNvPr>
          <p:cNvSpPr/>
          <p:nvPr/>
        </p:nvSpPr>
        <p:spPr>
          <a:xfrm>
            <a:off x="2978385" y="3419376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Item2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C2EF04-1F7A-46C3-A062-C0B7A1F2219D}"/>
              </a:ext>
            </a:extLst>
          </p:cNvPr>
          <p:cNvSpPr/>
          <p:nvPr/>
        </p:nvSpPr>
        <p:spPr>
          <a:xfrm>
            <a:off x="2992189" y="4944181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05D64B-1527-4543-BD00-CB005A076355}"/>
              </a:ext>
            </a:extLst>
          </p:cNvPr>
          <p:cNvSpPr/>
          <p:nvPr/>
        </p:nvSpPr>
        <p:spPr>
          <a:xfrm>
            <a:off x="4560770" y="123523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3A52C-BB4A-4D70-BB98-AB2448AA4375}"/>
              </a:ext>
            </a:extLst>
          </p:cNvPr>
          <p:cNvSpPr/>
          <p:nvPr/>
        </p:nvSpPr>
        <p:spPr>
          <a:xfrm>
            <a:off x="4455527" y="3412158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component2</a:t>
            </a:r>
          </a:p>
        </p:txBody>
      </p:sp>
    </p:spTree>
    <p:extLst>
      <p:ext uri="{BB962C8B-B14F-4D97-AF65-F5344CB8AC3E}">
        <p14:creationId xmlns:p14="http://schemas.microsoft.com/office/powerpoint/2010/main" val="360262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A0B317-F603-40E7-9106-3E04318D1A7E}"/>
              </a:ext>
            </a:extLst>
          </p:cNvPr>
          <p:cNvSpPr/>
          <p:nvPr/>
        </p:nvSpPr>
        <p:spPr>
          <a:xfrm>
            <a:off x="2993457" y="148390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Item1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6A189-7784-4DF0-917B-D7F1795AD804}"/>
              </a:ext>
            </a:extLst>
          </p:cNvPr>
          <p:cNvSpPr/>
          <p:nvPr/>
        </p:nvSpPr>
        <p:spPr>
          <a:xfrm>
            <a:off x="2810579" y="1369194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E686FB-4F19-4437-810C-244824398678}"/>
              </a:ext>
            </a:extLst>
          </p:cNvPr>
          <p:cNvSpPr/>
          <p:nvPr/>
        </p:nvSpPr>
        <p:spPr>
          <a:xfrm>
            <a:off x="2978385" y="3419376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Item2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C2EF04-1F7A-46C3-A062-C0B7A1F2219D}"/>
              </a:ext>
            </a:extLst>
          </p:cNvPr>
          <p:cNvSpPr/>
          <p:nvPr/>
        </p:nvSpPr>
        <p:spPr>
          <a:xfrm>
            <a:off x="3098067" y="4919314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05D64B-1527-4543-BD00-CB005A076355}"/>
              </a:ext>
            </a:extLst>
          </p:cNvPr>
          <p:cNvSpPr/>
          <p:nvPr/>
        </p:nvSpPr>
        <p:spPr>
          <a:xfrm>
            <a:off x="4195645" y="1070011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3A52C-BB4A-4D70-BB98-AB2448AA4375}"/>
              </a:ext>
            </a:extLst>
          </p:cNvPr>
          <p:cNvSpPr/>
          <p:nvPr/>
        </p:nvSpPr>
        <p:spPr>
          <a:xfrm>
            <a:off x="4195645" y="4033790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component2</a:t>
            </a:r>
          </a:p>
        </p:txBody>
      </p:sp>
    </p:spTree>
    <p:extLst>
      <p:ext uri="{BB962C8B-B14F-4D97-AF65-F5344CB8AC3E}">
        <p14:creationId xmlns:p14="http://schemas.microsoft.com/office/powerpoint/2010/main" val="261268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05D64B-1527-4543-BD00-CB005A076355}"/>
              </a:ext>
            </a:extLst>
          </p:cNvPr>
          <p:cNvSpPr/>
          <p:nvPr/>
        </p:nvSpPr>
        <p:spPr>
          <a:xfrm>
            <a:off x="4195645" y="1070011"/>
            <a:ext cx="1755976" cy="1771048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85000"/>
                  </a:schemeClr>
                </a:solidFill>
              </a:rPr>
              <a:t>component2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3A52C-BB4A-4D70-BB98-AB2448AA4375}"/>
              </a:ext>
            </a:extLst>
          </p:cNvPr>
          <p:cNvSpPr/>
          <p:nvPr/>
        </p:nvSpPr>
        <p:spPr>
          <a:xfrm>
            <a:off x="4195645" y="4033790"/>
            <a:ext cx="1755976" cy="1771048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85000"/>
                  </a:schemeClr>
                </a:solidFill>
              </a:rPr>
              <a:t>component2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2EE582-67E4-4A70-A1F5-3D375F194F6B}"/>
              </a:ext>
            </a:extLst>
          </p:cNvPr>
          <p:cNvSpPr/>
          <p:nvPr/>
        </p:nvSpPr>
        <p:spPr>
          <a:xfrm>
            <a:off x="7294358" y="1377215"/>
            <a:ext cx="1755976" cy="1771048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bg1">
                    <a:lumMod val="85000"/>
                  </a:schemeClr>
                </a:solidFill>
              </a:rPr>
              <a:t>component1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E987BA-36C0-49A1-BF6B-7CED26537886}"/>
              </a:ext>
            </a:extLst>
          </p:cNvPr>
          <p:cNvSpPr/>
          <p:nvPr/>
        </p:nvSpPr>
        <p:spPr>
          <a:xfrm>
            <a:off x="7581846" y="4930541"/>
            <a:ext cx="1755976" cy="1771048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GB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bg1">
                    <a:lumMod val="85000"/>
                  </a:schemeClr>
                </a:solidFill>
              </a:rPr>
              <a:t>component1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A0B317-F603-40E7-9106-3E04318D1A7E}"/>
              </a:ext>
            </a:extLst>
          </p:cNvPr>
          <p:cNvSpPr/>
          <p:nvPr/>
        </p:nvSpPr>
        <p:spPr>
          <a:xfrm>
            <a:off x="2993457" y="148390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Item1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6A189-7784-4DF0-917B-D7F1795AD804}"/>
              </a:ext>
            </a:extLst>
          </p:cNvPr>
          <p:cNvSpPr/>
          <p:nvPr/>
        </p:nvSpPr>
        <p:spPr>
          <a:xfrm>
            <a:off x="2810579" y="1369194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E686FB-4F19-4437-810C-244824398678}"/>
              </a:ext>
            </a:extLst>
          </p:cNvPr>
          <p:cNvSpPr/>
          <p:nvPr/>
        </p:nvSpPr>
        <p:spPr>
          <a:xfrm>
            <a:off x="2978385" y="3419376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Item2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C2EF04-1F7A-46C3-A062-C0B7A1F2219D}"/>
              </a:ext>
            </a:extLst>
          </p:cNvPr>
          <p:cNvSpPr/>
          <p:nvPr/>
        </p:nvSpPr>
        <p:spPr>
          <a:xfrm>
            <a:off x="3098067" y="4919314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9D64C-1049-4D13-8D07-08103F20DFCD}"/>
              </a:ext>
            </a:extLst>
          </p:cNvPr>
          <p:cNvSpPr/>
          <p:nvPr/>
        </p:nvSpPr>
        <p:spPr>
          <a:xfrm>
            <a:off x="7477236" y="156411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Item1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DB116C-0623-4288-9008-5B7A709CB39A}"/>
              </a:ext>
            </a:extLst>
          </p:cNvPr>
          <p:cNvSpPr/>
          <p:nvPr/>
        </p:nvSpPr>
        <p:spPr>
          <a:xfrm>
            <a:off x="7462164" y="3427397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Item2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2F853E-3C42-4CEB-8AF2-020ACD241641}"/>
              </a:ext>
            </a:extLst>
          </p:cNvPr>
          <p:cNvSpPr/>
          <p:nvPr/>
        </p:nvSpPr>
        <p:spPr>
          <a:xfrm>
            <a:off x="8679424" y="1078032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1797E-ED49-481A-AAE4-4B886EC8EE01}"/>
              </a:ext>
            </a:extLst>
          </p:cNvPr>
          <p:cNvSpPr/>
          <p:nvPr/>
        </p:nvSpPr>
        <p:spPr>
          <a:xfrm>
            <a:off x="8679424" y="4041811"/>
            <a:ext cx="1755976" cy="1771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</a:rPr>
              <a:t>component2</a:t>
            </a:r>
          </a:p>
        </p:txBody>
      </p:sp>
    </p:spTree>
    <p:extLst>
      <p:ext uri="{BB962C8B-B14F-4D97-AF65-F5344CB8AC3E}">
        <p14:creationId xmlns:p14="http://schemas.microsoft.com/office/powerpoint/2010/main" val="180243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3</cp:revision>
  <dcterms:created xsi:type="dcterms:W3CDTF">2024-11-21T12:30:20Z</dcterms:created>
  <dcterms:modified xsi:type="dcterms:W3CDTF">2024-11-21T12:49:54Z</dcterms:modified>
</cp:coreProperties>
</file>