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89055-FD42-364F-89D5-156821A877B9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874D-E22E-234D-828F-65EC721E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introduction to biology of RNA-seq</a:t>
            </a:r>
          </a:p>
          <a:p>
            <a:r>
              <a:rPr lang="en-US" dirty="0" smtClean="0"/>
              <a:t>Experimental design and analysis considerations</a:t>
            </a:r>
          </a:p>
          <a:p>
            <a:r>
              <a:rPr lang="en-US" dirty="0" smtClean="0"/>
              <a:t>Commonly asked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874D-E22E-234D-828F-65EC721EA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of HISAT2</a:t>
            </a:r>
          </a:p>
          <a:p>
            <a:r>
              <a:rPr lang="en-US" dirty="0" smtClean="0"/>
              <a:t>Introduction to the BAM format</a:t>
            </a:r>
          </a:p>
          <a:p>
            <a:r>
              <a:rPr lang="en-US" dirty="0" smtClean="0"/>
              <a:t>Basic manipulation of BAMs with samtools, Picard, etc.</a:t>
            </a:r>
          </a:p>
          <a:p>
            <a:r>
              <a:rPr lang="en-US" dirty="0" smtClean="0"/>
              <a:t>Visualization of RNA-seq alignments - IGV</a:t>
            </a:r>
          </a:p>
          <a:p>
            <a:r>
              <a:rPr lang="en-US" dirty="0" smtClean="0"/>
              <a:t>BAM read counting and determination of variant allele expression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874D-E22E-234D-828F-65EC721EA3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FPKM style expression estimates using </a:t>
            </a:r>
            <a:r>
              <a:rPr lang="en-US" dirty="0" err="1" smtClean="0"/>
              <a:t>StringTie</a:t>
            </a:r>
            <a:endParaRPr lang="en-US" dirty="0" smtClean="0"/>
          </a:p>
          <a:p>
            <a:r>
              <a:rPr lang="en-US" dirty="0" smtClean="0"/>
              <a:t>Perform differential expression analysis with </a:t>
            </a:r>
            <a:r>
              <a:rPr lang="en-US" dirty="0" err="1" smtClean="0"/>
              <a:t>BallGown</a:t>
            </a:r>
            <a:endParaRPr lang="en-US" dirty="0" smtClean="0"/>
          </a:p>
          <a:p>
            <a:r>
              <a:rPr lang="en-US" dirty="0" smtClean="0"/>
              <a:t>Perform summary analysis with </a:t>
            </a:r>
            <a:r>
              <a:rPr lang="en-US" dirty="0" err="1" smtClean="0"/>
              <a:t>BallGown</a:t>
            </a:r>
            <a:r>
              <a:rPr lang="en-US" dirty="0" smtClean="0"/>
              <a:t> and custom R code</a:t>
            </a:r>
          </a:p>
          <a:p>
            <a:r>
              <a:rPr lang="en-US" dirty="0" smtClean="0"/>
              <a:t>Downstream interpretation of expression analysis (multiple testing, clustering, </a:t>
            </a:r>
            <a:r>
              <a:rPr lang="en-US" dirty="0" err="1" smtClean="0"/>
              <a:t>heatmaps</a:t>
            </a:r>
            <a:r>
              <a:rPr lang="en-US" dirty="0" smtClean="0"/>
              <a:t>, classification, pathway analysis, etc.) will also be discussed.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874D-E22E-234D-828F-65EC721EA3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Reference-free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874D-E22E-234D-828F-65EC721EA3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Explore use of </a:t>
            </a:r>
            <a:r>
              <a:rPr lang="en-US" dirty="0" err="1" smtClean="0"/>
              <a:t>StringTie</a:t>
            </a:r>
            <a:r>
              <a:rPr lang="en-US" dirty="0" smtClean="0"/>
              <a:t> in reference annotation based transcript (RABT) assembly mode and de novo assembly mode. Both modes require a reference genome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874D-E22E-234D-828F-65EC721EA3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Reconstructing transcripts using Trinity</a:t>
            </a:r>
          </a:p>
          <a:p>
            <a:r>
              <a:rPr lang="en-US" dirty="0" smtClean="0"/>
              <a:t>Genome-free transcript quantification and differential expression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874D-E22E-234D-828F-65EC721EA3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Annotation and Analysis of Transcripts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874D-E22E-234D-828F-65EC721EA3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3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B42B-D382-B845-8A4F-B6ACCA365852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C1F3-F357-1847-9A67-CBD871D9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RNA-seq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Practical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Introduction to the test data</a:t>
            </a:r>
          </a:p>
          <a:p>
            <a:r>
              <a:rPr lang="en-US" dirty="0" smtClean="0"/>
              <a:t>Examine and understand the format of raw </a:t>
            </a:r>
            <a:r>
              <a:rPr lang="en-US" dirty="0" err="1" smtClean="0"/>
              <a:t>FastQ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Obtain reference genomes (fasta) and gene annotation resources (GTF/GFF)</a:t>
            </a:r>
          </a:p>
          <a:p>
            <a:r>
              <a:rPr lang="en-US" dirty="0" smtClean="0"/>
              <a:t>Perform pre-alignment 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2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Practical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HISAT2 with parameters suitable for gene expression analysis</a:t>
            </a:r>
          </a:p>
          <a:p>
            <a:r>
              <a:rPr lang="en-US" dirty="0" smtClean="0"/>
              <a:t>Use samtools to explore the features of the SAM/BAM format and perform basic manipulation of these alignment files (view, sort, index, manipulate headers, extract data, etc.)</a:t>
            </a:r>
          </a:p>
          <a:p>
            <a:r>
              <a:rPr lang="en-US" dirty="0" smtClean="0"/>
              <a:t>Use Tablet/</a:t>
            </a:r>
            <a:r>
              <a:rPr lang="en-US" dirty="0" err="1" smtClean="0"/>
              <a:t>Seqmonk</a:t>
            </a:r>
            <a:r>
              <a:rPr lang="en-US" dirty="0" smtClean="0"/>
              <a:t>/IGV to visualize HISAT2 alignments, view a variant position, load exon junctions files,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3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Practical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StringTie</a:t>
            </a:r>
            <a:r>
              <a:rPr lang="en-US" dirty="0" smtClean="0"/>
              <a:t> and </a:t>
            </a:r>
            <a:r>
              <a:rPr lang="en-US" dirty="0" err="1" smtClean="0"/>
              <a:t>BallGown</a:t>
            </a:r>
            <a:endParaRPr lang="en-US" dirty="0" smtClean="0"/>
          </a:p>
          <a:p>
            <a:r>
              <a:rPr lang="en-US" dirty="0" smtClean="0"/>
              <a:t>Explore the output of these in R</a:t>
            </a:r>
          </a:p>
          <a:p>
            <a:r>
              <a:rPr lang="en-US" dirty="0" smtClean="0"/>
              <a:t>Run Deseq2</a:t>
            </a:r>
          </a:p>
          <a:p>
            <a:r>
              <a:rPr lang="en-US" dirty="0" smtClean="0"/>
              <a:t>Go though DEseq2 output</a:t>
            </a:r>
          </a:p>
          <a:p>
            <a:r>
              <a:rPr lang="en-US" dirty="0" smtClean="0"/>
              <a:t>Run DEXseq2</a:t>
            </a:r>
          </a:p>
          <a:p>
            <a:r>
              <a:rPr lang="en-US" dirty="0" smtClean="0"/>
              <a:t>Understanding DEXseq2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0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practical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the use of </a:t>
            </a:r>
            <a:r>
              <a:rPr lang="en-US" dirty="0" err="1" smtClean="0"/>
              <a:t>Kallisto</a:t>
            </a:r>
            <a:r>
              <a:rPr lang="en-US" dirty="0" smtClean="0"/>
              <a:t> to get abundance estimates without first aligning to a reference.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7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Practical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StringTie</a:t>
            </a:r>
            <a:r>
              <a:rPr lang="en-US" dirty="0" smtClean="0"/>
              <a:t> in alternate modes more conducive to isoform discovery and explore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4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practical - 6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 RNA-Seq transcripts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9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smtClean="0"/>
              <a:t>Practical - 7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coding regions of transcripts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Trinotate</a:t>
            </a:r>
            <a:r>
              <a:rPr lang="en-US" dirty="0" smtClean="0"/>
              <a:t> to capture evidence for transcript function</a:t>
            </a:r>
          </a:p>
          <a:p>
            <a:r>
              <a:rPr lang="en-US" dirty="0" smtClean="0"/>
              <a:t>Explore </a:t>
            </a:r>
            <a:r>
              <a:rPr lang="en-US" dirty="0" err="1" smtClean="0"/>
              <a:t>TrinotateWeb</a:t>
            </a:r>
            <a:r>
              <a:rPr lang="en-US" dirty="0" smtClean="0"/>
              <a:t> for navigating transcript annotation and expression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4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374</Words>
  <Application>Microsoft Macintosh PowerPoint</Application>
  <PresentationFormat>On-screen Show (4:3)</PresentationFormat>
  <Paragraphs>55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Lab practice</vt:lpstr>
      <vt:lpstr>Lab Practical -1</vt:lpstr>
      <vt:lpstr>Lab Practical - 2</vt:lpstr>
      <vt:lpstr>Lab Practical - 3</vt:lpstr>
      <vt:lpstr>Lab practical - 4</vt:lpstr>
      <vt:lpstr>Lab Practical - 5</vt:lpstr>
      <vt:lpstr>Lab practical - 6</vt:lpstr>
      <vt:lpstr>Lab Practical - 7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practice</dc:title>
  <dc:creator>Elizabeth</dc:creator>
  <cp:lastModifiedBy>Elizabeth</cp:lastModifiedBy>
  <cp:revision>3</cp:revision>
  <dcterms:created xsi:type="dcterms:W3CDTF">2017-10-19T01:11:42Z</dcterms:created>
  <dcterms:modified xsi:type="dcterms:W3CDTF">2017-10-19T02:42:35Z</dcterms:modified>
</cp:coreProperties>
</file>