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b="1"/>
              <a:t>Video Game Sales Overview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Insights from Global Sales Data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1306195" y="201930"/>
            <a:ext cx="7706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 u="sng"/>
              <a:t>What the Dashboard Shows</a:t>
            </a:r>
            <a:endParaRPr lang="en-US" sz="2800" b="1" u="sng"/>
          </a:p>
        </p:txBody>
      </p:sp>
      <p:sp>
        <p:nvSpPr>
          <p:cNvPr id="9" name="Text Box 8"/>
          <p:cNvSpPr txBox="1"/>
          <p:nvPr/>
        </p:nvSpPr>
        <p:spPr>
          <a:xfrm>
            <a:off x="582930" y="1118235"/>
            <a:ext cx="10677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Global Sales Trends (1980–2020)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Top-Selling Platforms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Global Sales by Genre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Key Visuals: Line chart, bar chart, and text summary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02230" y="578485"/>
            <a:ext cx="554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 u="sng"/>
              <a:t>Global Sales Trends</a:t>
            </a:r>
            <a:endParaRPr lang="en-US" altLang="en-US" sz="3200" b="1" u="sng"/>
          </a:p>
        </p:txBody>
      </p:sp>
      <p:sp>
        <p:nvSpPr>
          <p:cNvPr id="4" name="Text Box 3"/>
          <p:cNvSpPr txBox="1"/>
          <p:nvPr/>
        </p:nvSpPr>
        <p:spPr>
          <a:xfrm>
            <a:off x="6524625" y="1388110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 Type: Line Chart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57020" y="2411095"/>
            <a:ext cx="7639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Peak sales occurred around 2010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Sharp decline after 2015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Sales began rising steadily from the mid-90s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12240" y="462280"/>
            <a:ext cx="7108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 u="sng"/>
              <a:t>Top Platforms by Global Sales</a:t>
            </a:r>
            <a:endParaRPr lang="en-US" altLang="en-US" sz="3200" b="1" u="sng"/>
          </a:p>
        </p:txBody>
      </p:sp>
      <p:sp>
        <p:nvSpPr>
          <p:cNvPr id="4" name="Text Box 3"/>
          <p:cNvSpPr txBox="1"/>
          <p:nvPr/>
        </p:nvSpPr>
        <p:spPr>
          <a:xfrm>
            <a:off x="7431405" y="1301750"/>
            <a:ext cx="279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 Type: Bar Chart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36320" y="2054225"/>
            <a:ext cx="81311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PS2 and X360 lead the sales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Nintendo platforms also dominate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Modern platforms show a decline in comparison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12110" y="530225"/>
            <a:ext cx="6279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 u="sng"/>
              <a:t>Genre-wise Sales Distribution</a:t>
            </a:r>
            <a:endParaRPr lang="en-US" altLang="en-US" sz="3200" b="1" u="sng"/>
          </a:p>
        </p:txBody>
      </p:sp>
      <p:sp>
        <p:nvSpPr>
          <p:cNvPr id="3" name="Text Box 2"/>
          <p:cNvSpPr txBox="1"/>
          <p:nvPr/>
        </p:nvSpPr>
        <p:spPr>
          <a:xfrm>
            <a:off x="8303895" y="1320800"/>
            <a:ext cx="306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 Type: Text Table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87195" y="2044065"/>
            <a:ext cx="84016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</a:t>
            </a:r>
            <a:r>
              <a:rPr lang="en-US" altLang="en-US"/>
              <a:t>ction and Sports genres lead the market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Strategy and Adventure have the least sales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Role-Playing and Shooter also have strong numbers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27500" y="394970"/>
            <a:ext cx="5151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 u="sng"/>
              <a:t>Conclusion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37005" y="1638935"/>
            <a:ext cx="98577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Global game sales peaked in the late 2000s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Action and sports games dominate genre-wise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Platform success varies significantly over time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Insightful for trends in consumer preferences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Slides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Overview</dc:title>
  <dc:creator>rejij</dc:creator>
  <cp:lastModifiedBy>rejij</cp:lastModifiedBy>
  <cp:revision>1</cp:revision>
  <dcterms:created xsi:type="dcterms:W3CDTF">2025-04-13T15:30:00Z</dcterms:created>
  <dcterms:modified xsi:type="dcterms:W3CDTF">2025-04-13T15:30:00Z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67508756B08643D5BA7251CA9FD62FEE_11</vt:lpwstr>
  </property>
  <property fmtid="{D5CDD505-2E9C-101B-9397-08002B2CF9AE}" pid="3" name="KSOProductBuildVer">
    <vt:lpwstr>1033-12.2.0.20782</vt:lpwstr>
  </property>
</Properties>
</file>