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3C160-4821-4677-B4E3-90535CE9000D}" v="415" dt="2021-04-20T16:58:27.872"/>
    <p1510:client id="{74303BD1-B5C1-4259-9943-861870EF30E6}" v="223" dt="2021-04-22T14:34:54.801"/>
    <p1510:client id="{FE928736-0F2A-4411-B066-73F4FD1D1826}" v="41" dt="2021-04-21T16:40:4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03 eduglova" userId="b19a4fbf5894ef80" providerId="Windows Live" clId="Web-{FE928736-0F2A-4411-B066-73F4FD1D1826}"/>
    <pc:docChg chg="modSld">
      <pc:chgData name="2003 eduglova" userId="b19a4fbf5894ef80" providerId="Windows Live" clId="Web-{FE928736-0F2A-4411-B066-73F4FD1D1826}" dt="2021-04-21T16:40:47.445" v="18" actId="20577"/>
      <pc:docMkLst>
        <pc:docMk/>
      </pc:docMkLst>
      <pc:sldChg chg="modSp">
        <pc:chgData name="2003 eduglova" userId="b19a4fbf5894ef80" providerId="Windows Live" clId="Web-{FE928736-0F2A-4411-B066-73F4FD1D1826}" dt="2021-04-21T16:40:47.445" v="18" actId="20577"/>
        <pc:sldMkLst>
          <pc:docMk/>
          <pc:sldMk cId="999908385" sldId="259"/>
        </pc:sldMkLst>
        <pc:spChg chg="mod">
          <ac:chgData name="2003 eduglova" userId="b19a4fbf5894ef80" providerId="Windows Live" clId="Web-{FE928736-0F2A-4411-B066-73F4FD1D1826}" dt="2021-04-21T16:40:47.445" v="18" actId="20577"/>
          <ac:spMkLst>
            <pc:docMk/>
            <pc:sldMk cId="999908385" sldId="259"/>
            <ac:spMk id="2" creationId="{DC0E526C-3D3B-478E-A1F7-2D7933CA312F}"/>
          </ac:spMkLst>
        </pc:spChg>
        <pc:spChg chg="mod">
          <ac:chgData name="2003 eduglova" userId="b19a4fbf5894ef80" providerId="Windows Live" clId="Web-{FE928736-0F2A-4411-B066-73F4FD1D1826}" dt="2021-04-21T16:40:43.163" v="17" actId="20577"/>
          <ac:spMkLst>
            <pc:docMk/>
            <pc:sldMk cId="999908385" sldId="259"/>
            <ac:spMk id="3" creationId="{3AC4738E-9492-4DEC-853B-9A6D897D9C1D}"/>
          </ac:spMkLst>
        </pc:spChg>
      </pc:sldChg>
    </pc:docChg>
  </pc:docChgLst>
  <pc:docChgLst>
    <pc:chgData name="2003 eduglova" userId="b19a4fbf5894ef80" providerId="Windows Live" clId="Web-{2093C160-4821-4677-B4E3-90535CE9000D}"/>
    <pc:docChg chg="addSld modSld">
      <pc:chgData name="2003 eduglova" userId="b19a4fbf5894ef80" providerId="Windows Live" clId="Web-{2093C160-4821-4677-B4E3-90535CE9000D}" dt="2021-04-20T16:58:25.778" v="200" actId="20577"/>
      <pc:docMkLst>
        <pc:docMk/>
      </pc:docMkLst>
      <pc:sldChg chg="addSp modSp mod setBg">
        <pc:chgData name="2003 eduglova" userId="b19a4fbf5894ef80" providerId="Windows Live" clId="Web-{2093C160-4821-4677-B4E3-90535CE9000D}" dt="2021-04-20T16:55:17.289" v="195" actId="20577"/>
        <pc:sldMkLst>
          <pc:docMk/>
          <pc:sldMk cId="1351651579" sldId="256"/>
        </pc:sldMkLst>
        <pc:spChg chg="mod">
          <ac:chgData name="2003 eduglova" userId="b19a4fbf5894ef80" providerId="Windows Live" clId="Web-{2093C160-4821-4677-B4E3-90535CE9000D}" dt="2021-04-20T16:55:17.289" v="19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2003 eduglova" userId="b19a4fbf5894ef80" providerId="Windows Live" clId="Web-{2093C160-4821-4677-B4E3-90535CE9000D}" dt="2021-04-20T16:51:47.019" v="185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2003 eduglova" userId="b19a4fbf5894ef80" providerId="Windows Live" clId="Web-{2093C160-4821-4677-B4E3-90535CE9000D}" dt="2021-04-20T16:51:47.019" v="185"/>
          <ac:spMkLst>
            <pc:docMk/>
            <pc:sldMk cId="1351651579" sldId="256"/>
            <ac:spMk id="8" creationId="{73A25D70-4A55-4F72-B9C5-A69CDBF4DB42}"/>
          </ac:spMkLst>
        </pc:spChg>
        <pc:spChg chg="add">
          <ac:chgData name="2003 eduglova" userId="b19a4fbf5894ef80" providerId="Windows Live" clId="Web-{2093C160-4821-4677-B4E3-90535CE9000D}" dt="2021-04-20T16:51:47.019" v="185"/>
          <ac:spMkLst>
            <pc:docMk/>
            <pc:sldMk cId="1351651579" sldId="256"/>
            <ac:spMk id="10" creationId="{54957100-6D8B-4161-9F2F-C0A949EC84C4}"/>
          </ac:spMkLst>
        </pc:spChg>
        <pc:spChg chg="add">
          <ac:chgData name="2003 eduglova" userId="b19a4fbf5894ef80" providerId="Windows Live" clId="Web-{2093C160-4821-4677-B4E3-90535CE9000D}" dt="2021-04-20T16:51:47.019" v="185"/>
          <ac:spMkLst>
            <pc:docMk/>
            <pc:sldMk cId="1351651579" sldId="256"/>
            <ac:spMk id="12" creationId="{0BD8B065-EE51-4AE2-A94C-86249998FD7B}"/>
          </ac:spMkLst>
        </pc:spChg>
        <pc:grpChg chg="add">
          <ac:chgData name="2003 eduglova" userId="b19a4fbf5894ef80" providerId="Windows Live" clId="Web-{2093C160-4821-4677-B4E3-90535CE9000D}" dt="2021-04-20T16:51:47.019" v="185"/>
          <ac:grpSpMkLst>
            <pc:docMk/>
            <pc:sldMk cId="1351651579" sldId="256"/>
            <ac:grpSpMk id="14" creationId="{18999293-B054-4B57-A26F-D04C2BB11338}"/>
          </ac:grpSpMkLst>
        </pc:grpChg>
        <pc:grpChg chg="add">
          <ac:chgData name="2003 eduglova" userId="b19a4fbf5894ef80" providerId="Windows Live" clId="Web-{2093C160-4821-4677-B4E3-90535CE9000D}" dt="2021-04-20T16:51:47.019" v="185"/>
          <ac:grpSpMkLst>
            <pc:docMk/>
            <pc:sldMk cId="1351651579" sldId="256"/>
            <ac:grpSpMk id="20" creationId="{761945C4-D997-42F3-B59A-984CF0066715}"/>
          </ac:grpSpMkLst>
        </pc:grpChg>
      </pc:sldChg>
      <pc:sldChg chg="addSp modSp new mod setBg">
        <pc:chgData name="2003 eduglova" userId="b19a4fbf5894ef80" providerId="Windows Live" clId="Web-{2093C160-4821-4677-B4E3-90535CE9000D}" dt="2021-04-20T16:57:48.605" v="199" actId="20577"/>
        <pc:sldMkLst>
          <pc:docMk/>
          <pc:sldMk cId="2217271572" sldId="257"/>
        </pc:sldMkLst>
        <pc:spChg chg="mod">
          <ac:chgData name="2003 eduglova" userId="b19a4fbf5894ef80" providerId="Windows Live" clId="Web-{2093C160-4821-4677-B4E3-90535CE9000D}" dt="2021-04-20T16:56:05.197" v="196" actId="20577"/>
          <ac:spMkLst>
            <pc:docMk/>
            <pc:sldMk cId="2217271572" sldId="257"/>
            <ac:spMk id="2" creationId="{0DA8DCC7-43C7-46AC-9436-B94AA084931A}"/>
          </ac:spMkLst>
        </pc:spChg>
        <pc:spChg chg="mod">
          <ac:chgData name="2003 eduglova" userId="b19a4fbf5894ef80" providerId="Windows Live" clId="Web-{2093C160-4821-4677-B4E3-90535CE9000D}" dt="2021-04-20T16:57:48.605" v="199" actId="20577"/>
          <ac:spMkLst>
            <pc:docMk/>
            <pc:sldMk cId="2217271572" sldId="257"/>
            <ac:spMk id="3" creationId="{E5074102-B0A4-4723-A63F-0D8B707AD122}"/>
          </ac:spMkLst>
        </pc:spChg>
        <pc:spChg chg="add">
          <ac:chgData name="2003 eduglova" userId="b19a4fbf5894ef80" providerId="Windows Live" clId="Web-{2093C160-4821-4677-B4E3-90535CE9000D}" dt="2021-04-20T16:51:55.472" v="186"/>
          <ac:spMkLst>
            <pc:docMk/>
            <pc:sldMk cId="2217271572" sldId="257"/>
            <ac:spMk id="8" creationId="{4BC99CB9-DDAD-44A2-8A1C-E3AF4E72DF5C}"/>
          </ac:spMkLst>
        </pc:spChg>
        <pc:spChg chg="add">
          <ac:chgData name="2003 eduglova" userId="b19a4fbf5894ef80" providerId="Windows Live" clId="Web-{2093C160-4821-4677-B4E3-90535CE9000D}" dt="2021-04-20T16:51:55.472" v="186"/>
          <ac:spMkLst>
            <pc:docMk/>
            <pc:sldMk cId="2217271572" sldId="257"/>
            <ac:spMk id="10" creationId="{1561AEE4-4E38-4BAC-976D-E0DE523FC5D1}"/>
          </ac:spMkLst>
        </pc:spChg>
        <pc:grpChg chg="add">
          <ac:chgData name="2003 eduglova" userId="b19a4fbf5894ef80" providerId="Windows Live" clId="Web-{2093C160-4821-4677-B4E3-90535CE9000D}" dt="2021-04-20T16:51:55.472" v="186"/>
          <ac:grpSpMkLst>
            <pc:docMk/>
            <pc:sldMk cId="2217271572" sldId="257"/>
            <ac:grpSpMk id="12" creationId="{F0BC676B-D19A-44DB-910A-0C0E6D433979}"/>
          </ac:grpSpMkLst>
        </pc:grpChg>
      </pc:sldChg>
      <pc:sldChg chg="addSp modSp new mod setBg">
        <pc:chgData name="2003 eduglova" userId="b19a4fbf5894ef80" providerId="Windows Live" clId="Web-{2093C160-4821-4677-B4E3-90535CE9000D}" dt="2021-04-20T16:57:40.715" v="198" actId="20577"/>
        <pc:sldMkLst>
          <pc:docMk/>
          <pc:sldMk cId="954566971" sldId="258"/>
        </pc:sldMkLst>
        <pc:spChg chg="mod">
          <ac:chgData name="2003 eduglova" userId="b19a4fbf5894ef80" providerId="Windows Live" clId="Web-{2093C160-4821-4677-B4E3-90535CE9000D}" dt="2021-04-20T16:57:34.199" v="197" actId="20577"/>
          <ac:spMkLst>
            <pc:docMk/>
            <pc:sldMk cId="954566971" sldId="258"/>
            <ac:spMk id="2" creationId="{8F400A60-2EAD-4696-AE7F-D125C249B364}"/>
          </ac:spMkLst>
        </pc:spChg>
        <pc:spChg chg="mod">
          <ac:chgData name="2003 eduglova" userId="b19a4fbf5894ef80" providerId="Windows Live" clId="Web-{2093C160-4821-4677-B4E3-90535CE9000D}" dt="2021-04-20T16:57:40.715" v="198" actId="20577"/>
          <ac:spMkLst>
            <pc:docMk/>
            <pc:sldMk cId="954566971" sldId="258"/>
            <ac:spMk id="3" creationId="{B7F6DDE9-0D56-4A73-B800-EDD09351B5CD}"/>
          </ac:spMkLst>
        </pc:spChg>
        <pc:spChg chg="add">
          <ac:chgData name="2003 eduglova" userId="b19a4fbf5894ef80" providerId="Windows Live" clId="Web-{2093C160-4821-4677-B4E3-90535CE9000D}" dt="2021-04-20T16:52:23.582" v="190"/>
          <ac:spMkLst>
            <pc:docMk/>
            <pc:sldMk cId="954566971" sldId="258"/>
            <ac:spMk id="8" creationId="{4BC99CB9-DDAD-44A2-8A1C-E3AF4E72DF5C}"/>
          </ac:spMkLst>
        </pc:spChg>
        <pc:spChg chg="add">
          <ac:chgData name="2003 eduglova" userId="b19a4fbf5894ef80" providerId="Windows Live" clId="Web-{2093C160-4821-4677-B4E3-90535CE9000D}" dt="2021-04-20T16:52:23.582" v="190"/>
          <ac:spMkLst>
            <pc:docMk/>
            <pc:sldMk cId="954566971" sldId="258"/>
            <ac:spMk id="10" creationId="{64053CBF-3932-45FF-8285-EE5146085F3A}"/>
          </ac:spMkLst>
        </pc:spChg>
        <pc:grpChg chg="add">
          <ac:chgData name="2003 eduglova" userId="b19a4fbf5894ef80" providerId="Windows Live" clId="Web-{2093C160-4821-4677-B4E3-90535CE9000D}" dt="2021-04-20T16:52:23.582" v="190"/>
          <ac:grpSpMkLst>
            <pc:docMk/>
            <pc:sldMk cId="954566971" sldId="258"/>
            <ac:grpSpMk id="12" creationId="{2E751C04-BEA6-446B-A678-9C74819EBD4C}"/>
          </ac:grpSpMkLst>
        </pc:grpChg>
        <pc:grpChg chg="add">
          <ac:chgData name="2003 eduglova" userId="b19a4fbf5894ef80" providerId="Windows Live" clId="Web-{2093C160-4821-4677-B4E3-90535CE9000D}" dt="2021-04-20T16:52:23.582" v="190"/>
          <ac:grpSpMkLst>
            <pc:docMk/>
            <pc:sldMk cId="954566971" sldId="258"/>
            <ac:grpSpMk id="18" creationId="{B63ACBA3-DEFD-4C6D-BBA0-64468FA99C2D}"/>
          </ac:grpSpMkLst>
        </pc:grpChg>
      </pc:sldChg>
      <pc:sldChg chg="addSp modSp new mod setBg">
        <pc:chgData name="2003 eduglova" userId="b19a4fbf5894ef80" providerId="Windows Live" clId="Web-{2093C160-4821-4677-B4E3-90535CE9000D}" dt="2021-04-20T16:58:25.778" v="200" actId="20577"/>
        <pc:sldMkLst>
          <pc:docMk/>
          <pc:sldMk cId="999908385" sldId="259"/>
        </pc:sldMkLst>
        <pc:spChg chg="mod">
          <ac:chgData name="2003 eduglova" userId="b19a4fbf5894ef80" providerId="Windows Live" clId="Web-{2093C160-4821-4677-B4E3-90535CE9000D}" dt="2021-04-20T16:58:25.778" v="200" actId="20577"/>
          <ac:spMkLst>
            <pc:docMk/>
            <pc:sldMk cId="999908385" sldId="259"/>
            <ac:spMk id="2" creationId="{DC0E526C-3D3B-478E-A1F7-2D7933CA312F}"/>
          </ac:spMkLst>
        </pc:spChg>
        <pc:spChg chg="mod">
          <ac:chgData name="2003 eduglova" userId="b19a4fbf5894ef80" providerId="Windows Live" clId="Web-{2093C160-4821-4677-B4E3-90535CE9000D}" dt="2021-04-20T16:54:43.242" v="193"/>
          <ac:spMkLst>
            <pc:docMk/>
            <pc:sldMk cId="999908385" sldId="259"/>
            <ac:spMk id="3" creationId="{3AC4738E-9492-4DEC-853B-9A6D897D9C1D}"/>
          </ac:spMkLst>
        </pc:spChg>
        <pc:spChg chg="add">
          <ac:chgData name="2003 eduglova" userId="b19a4fbf5894ef80" providerId="Windows Live" clId="Web-{2093C160-4821-4677-B4E3-90535CE9000D}" dt="2021-04-20T16:54:43.242" v="193"/>
          <ac:spMkLst>
            <pc:docMk/>
            <pc:sldMk cId="999908385" sldId="259"/>
            <ac:spMk id="8" creationId="{4BC99CB9-DDAD-44A2-8A1C-E3AF4E72DF5C}"/>
          </ac:spMkLst>
        </pc:spChg>
        <pc:spChg chg="add">
          <ac:chgData name="2003 eduglova" userId="b19a4fbf5894ef80" providerId="Windows Live" clId="Web-{2093C160-4821-4677-B4E3-90535CE9000D}" dt="2021-04-20T16:54:43.242" v="193"/>
          <ac:spMkLst>
            <pc:docMk/>
            <pc:sldMk cId="999908385" sldId="259"/>
            <ac:spMk id="10" creationId="{64053CBF-3932-45FF-8285-EE5146085F3A}"/>
          </ac:spMkLst>
        </pc:spChg>
        <pc:grpChg chg="add">
          <ac:chgData name="2003 eduglova" userId="b19a4fbf5894ef80" providerId="Windows Live" clId="Web-{2093C160-4821-4677-B4E3-90535CE9000D}" dt="2021-04-20T16:54:43.242" v="193"/>
          <ac:grpSpMkLst>
            <pc:docMk/>
            <pc:sldMk cId="999908385" sldId="259"/>
            <ac:grpSpMk id="12" creationId="{2E751C04-BEA6-446B-A678-9C74819EBD4C}"/>
          </ac:grpSpMkLst>
        </pc:grpChg>
        <pc:grpChg chg="add">
          <ac:chgData name="2003 eduglova" userId="b19a4fbf5894ef80" providerId="Windows Live" clId="Web-{2093C160-4821-4677-B4E3-90535CE9000D}" dt="2021-04-20T16:54:43.242" v="193"/>
          <ac:grpSpMkLst>
            <pc:docMk/>
            <pc:sldMk cId="999908385" sldId="259"/>
            <ac:grpSpMk id="18" creationId="{B63ACBA3-DEFD-4C6D-BBA0-64468FA99C2D}"/>
          </ac:grpSpMkLst>
        </pc:grpChg>
      </pc:sldChg>
    </pc:docChg>
  </pc:docChgLst>
  <pc:docChgLst>
    <pc:chgData name="2003 eduglova" userId="b19a4fbf5894ef80" providerId="Windows Live" clId="Web-{74303BD1-B5C1-4259-9943-861870EF30E6}"/>
    <pc:docChg chg="addSld delSld modSld">
      <pc:chgData name="2003 eduglova" userId="b19a4fbf5894ef80" providerId="Windows Live" clId="Web-{74303BD1-B5C1-4259-9943-861870EF30E6}" dt="2021-04-22T14:34:54.801" v="111"/>
      <pc:docMkLst>
        <pc:docMk/>
      </pc:docMkLst>
      <pc:sldChg chg="modSp">
        <pc:chgData name="2003 eduglova" userId="b19a4fbf5894ef80" providerId="Windows Live" clId="Web-{74303BD1-B5C1-4259-9943-861870EF30E6}" dt="2021-04-22T13:24:52.394" v="91" actId="20577"/>
        <pc:sldMkLst>
          <pc:docMk/>
          <pc:sldMk cId="999908385" sldId="259"/>
        </pc:sldMkLst>
        <pc:spChg chg="mod">
          <ac:chgData name="2003 eduglova" userId="b19a4fbf5894ef80" providerId="Windows Live" clId="Web-{74303BD1-B5C1-4259-9943-861870EF30E6}" dt="2021-04-22T13:23:32.438" v="86" actId="1076"/>
          <ac:spMkLst>
            <pc:docMk/>
            <pc:sldMk cId="999908385" sldId="259"/>
            <ac:spMk id="2" creationId="{DC0E526C-3D3B-478E-A1F7-2D7933CA312F}"/>
          </ac:spMkLst>
        </pc:spChg>
        <pc:spChg chg="mod">
          <ac:chgData name="2003 eduglova" userId="b19a4fbf5894ef80" providerId="Windows Live" clId="Web-{74303BD1-B5C1-4259-9943-861870EF30E6}" dt="2021-04-22T13:24:52.394" v="91" actId="20577"/>
          <ac:spMkLst>
            <pc:docMk/>
            <pc:sldMk cId="999908385" sldId="259"/>
            <ac:spMk id="3" creationId="{3AC4738E-9492-4DEC-853B-9A6D897D9C1D}"/>
          </ac:spMkLst>
        </pc:spChg>
      </pc:sldChg>
      <pc:sldChg chg="new del">
        <pc:chgData name="2003 eduglova" userId="b19a4fbf5894ef80" providerId="Windows Live" clId="Web-{74303BD1-B5C1-4259-9943-861870EF30E6}" dt="2021-04-22T13:20:52.543" v="2"/>
        <pc:sldMkLst>
          <pc:docMk/>
          <pc:sldMk cId="3200239187" sldId="260"/>
        </pc:sldMkLst>
      </pc:sldChg>
      <pc:sldChg chg="add replId">
        <pc:chgData name="2003 eduglova" userId="b19a4fbf5894ef80" providerId="Windows Live" clId="Web-{74303BD1-B5C1-4259-9943-861870EF30E6}" dt="2021-04-22T13:20:48.856" v="1"/>
        <pc:sldMkLst>
          <pc:docMk/>
          <pc:sldMk cId="2345351021" sldId="261"/>
        </pc:sldMkLst>
      </pc:sldChg>
      <pc:sldChg chg="modSp add del replId">
        <pc:chgData name="2003 eduglova" userId="b19a4fbf5894ef80" providerId="Windows Live" clId="Web-{74303BD1-B5C1-4259-9943-861870EF30E6}" dt="2021-04-22T14:34:54.801" v="111"/>
        <pc:sldMkLst>
          <pc:docMk/>
          <pc:sldMk cId="772861925" sldId="262"/>
        </pc:sldMkLst>
        <pc:spChg chg="mod">
          <ac:chgData name="2003 eduglova" userId="b19a4fbf5894ef80" providerId="Windows Live" clId="Web-{74303BD1-B5C1-4259-9943-861870EF30E6}" dt="2021-04-22T13:34:20.299" v="110" actId="20577"/>
          <ac:spMkLst>
            <pc:docMk/>
            <pc:sldMk cId="772861925" sldId="262"/>
            <ac:spMk id="2" creationId="{8F400A60-2EAD-4696-AE7F-D125C249B364}"/>
          </ac:spMkLst>
        </pc:spChg>
        <pc:spChg chg="mod">
          <ac:chgData name="2003 eduglova" userId="b19a4fbf5894ef80" providerId="Windows Live" clId="Web-{74303BD1-B5C1-4259-9943-861870EF30E6}" dt="2021-04-22T13:27:06.257" v="93" actId="20577"/>
          <ac:spMkLst>
            <pc:docMk/>
            <pc:sldMk cId="772861925" sldId="262"/>
            <ac:spMk id="3" creationId="{B7F6DDE9-0D56-4A73-B800-EDD09351B5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ru-RU" sz="4000" dirty="0">
                <a:cs typeface="Calibri Light"/>
              </a:rPr>
              <a:t>Сайт отзывов "Интересная Москва"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tx2"/>
                </a:solidFill>
                <a:cs typeface="Calibri"/>
              </a:rPr>
              <a:t>Углова Елизавета</a:t>
            </a:r>
            <a:endParaRPr lang="ru-RU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8DCC7-43C7-46AC-9436-B94AA084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cs typeface="Calibri Light"/>
              </a:rPr>
              <a:t>Цель проекта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74102-B0A4-4723-A63F-0D8B707A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000" dirty="0">
                <a:cs typeface="Calibri"/>
              </a:rPr>
              <a:t>Изучить материалы для создания WEB-приложений</a:t>
            </a:r>
            <a:endParaRPr lang="ru-RU"/>
          </a:p>
          <a:p>
            <a:pPr algn="just"/>
            <a:r>
              <a:rPr lang="ru-RU" sz="2000" dirty="0">
                <a:cs typeface="Calibri"/>
              </a:rPr>
              <a:t>Создать своё WEB-приложение по полученным знаниям и навыкам.</a:t>
            </a:r>
          </a:p>
        </p:txBody>
      </p:sp>
    </p:spTree>
    <p:extLst>
      <p:ext uri="{BB962C8B-B14F-4D97-AF65-F5344CB8AC3E}">
        <p14:creationId xmlns:p14="http://schemas.microsoft.com/office/powerpoint/2010/main" val="221727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00A60-2EAD-4696-AE7F-D125C249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cs typeface="Calibri Light"/>
              </a:rPr>
              <a:t>О сайте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6DDE9-0D56-4A73-B800-EDD09351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000" dirty="0">
                <a:cs typeface="Calibri"/>
              </a:rPr>
              <a:t>Сайт отзывов "Интересная Москва" - это место, где пользователи могут делиться своими знаниями и впечатлениями о разных интересных местах в Москве.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456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E526C-3D3B-478E-A1F7-2D7933CA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1077293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cs typeface="Calibri Light"/>
              </a:rPr>
              <a:t>Выводы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4738E-9492-4DEC-853B-9A6D897D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alibri"/>
                <a:cs typeface="Calibri"/>
              </a:rPr>
              <a:t>Создано полезное приложение для пользователей сети по полученным в процессе изучения данным по WEB-разработке</a:t>
            </a:r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9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E526C-3D3B-478E-A1F7-2D7933CA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4738E-9492-4DEC-853B-9A6D897D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Calibri Light"/>
                <a:cs typeface="Calibri"/>
              </a:rPr>
              <a:t>СПАСИБО ЗА ВНИМАНИЕ!</a:t>
            </a:r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351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Сайт отзывов "Интересная Москва"</vt:lpstr>
      <vt:lpstr>Цель проекта</vt:lpstr>
      <vt:lpstr>О сайте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89</cp:revision>
  <dcterms:created xsi:type="dcterms:W3CDTF">2021-04-20T16:41:33Z</dcterms:created>
  <dcterms:modified xsi:type="dcterms:W3CDTF">2021-04-22T14:34:54Z</dcterms:modified>
</cp:coreProperties>
</file>