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F2"/>
    <a:srgbClr val="EEE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A513-B3AD-0961-720F-1292BDBC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CC13E-7EDF-BFA1-FEF6-54407C9AD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5232-102C-B972-F7AB-6D765B6A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14F5-1049-4F9B-8FCA-E5A604949A5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0AFDD-5568-64C6-BC2F-5CD2F1BE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68D40-35F2-6A47-D17B-2CCF4AA2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C78-7861-4C93-A990-F5053BE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71B8-6018-123F-478D-DD2DCD9D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B1623-1047-C7F2-3188-0F48D3BA9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F37E-9DF3-69C8-2391-BC34489D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14F5-1049-4F9B-8FCA-E5A604949A5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929B-12FD-0D7B-2545-CFEE884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DDDC0-FADB-D631-636B-8A150372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C78-7861-4C93-A990-F5053BE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0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A591B-4AA7-FFF6-C1EA-232F6713D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74FF4-E7B9-9F1E-E014-C4E9E4D04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D08A-587F-FEF7-2A20-260D499A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14F5-1049-4F9B-8FCA-E5A604949A5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D85A6-0C0C-4E5D-5451-1128581E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B2A9-ACA6-8564-AC47-51C9CFEC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C78-7861-4C93-A990-F5053BE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DC82-F811-E8F2-8071-2FD6E760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A7ED-AECC-7505-C988-7ACD41A9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6641-1059-B8AD-084F-DE2B5433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14F5-1049-4F9B-8FCA-E5A604949A5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3912-D14A-99F8-0FB3-EC59C1D1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4CD5-3189-18B6-08B6-A70721E3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C78-7861-4C93-A990-F5053BE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841B-C918-D351-B9A1-26AA0347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C7BB0-7922-6115-FA6F-CEC6580C4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34E1-2DB1-2444-9C22-7249CC83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14F5-1049-4F9B-8FCA-E5A604949A5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7091-4F6A-DA8D-98D7-779C20EC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4F347-3B7F-7E97-9E09-569E28C6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C78-7861-4C93-A990-F5053BE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5221-867F-C98E-5B05-21C05361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4952F-4837-9FB9-C7BB-9DC9FE541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32801-CE29-CB3C-5779-0D1782E24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07389-B090-CF5D-75BE-6F94EA0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14F5-1049-4F9B-8FCA-E5A604949A5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4C345-6211-7C4A-F046-3FABD07A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194A7-59F6-13AC-CAAE-67F614B1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C78-7861-4C93-A990-F5053BE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9B4D-0558-A4D9-6635-676B05F1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57B07-F016-7E30-8C1C-2B948E9F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81E96-C4DC-60C0-73AA-F7218AC7D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1E743-06E5-6A71-9BF2-8BCEF1036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153D8-D47C-DD23-C6D2-F876B80F1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B26E0-4834-4826-0448-50FBF209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14F5-1049-4F9B-8FCA-E5A604949A5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0BBA2-40C1-F561-BCD9-DD67DFB5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C0517-F787-2180-75F4-CF228DE6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C78-7861-4C93-A990-F5053BE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0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2A79-C6C2-F2CF-3AC3-E2F9EC56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A0D53-AB91-5D35-40A1-9068674E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14F5-1049-4F9B-8FCA-E5A604949A5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B8A9D-6F1C-45DE-F95D-CD54E17C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BF98A-156D-271A-6418-01CD2DA6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C78-7861-4C93-A990-F5053BE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5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2001C-BDFA-189B-A65F-1A42D3BD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14F5-1049-4F9B-8FCA-E5A604949A5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92929-F8EA-5DF0-E463-F281DF06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277F-3E54-58F9-348E-E02CDD64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C78-7861-4C93-A990-F5053BE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4DF5-3162-D5AD-7677-A850CE09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58FA-8606-1595-1A44-D855976D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57E44-BCB3-EB67-2E48-6725B89BB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9D04-0AC2-F41D-9F48-3A0A2398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14F5-1049-4F9B-8FCA-E5A604949A5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08494-3196-9A08-93CC-C830C433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C2588-826A-03C5-BF9A-906F2E88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C78-7861-4C93-A990-F5053BE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068E-F1C6-9B0D-64C1-7D55C92A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91C3C-90E4-7D61-5CBF-50544FEF9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B877E-7B0B-BEB2-E5A2-B4CC1103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8F103-387E-5625-CE42-24903040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14F5-1049-4F9B-8FCA-E5A604949A5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5FC7B-28E2-8367-9F5D-192C6D99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FA5FD-9BCE-310A-86D7-EFA8D35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6C78-7861-4C93-A990-F5053BE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9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FA3AF-2B85-C9F7-BB57-EA4C6215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DB210-B2FA-C3DF-669C-14E0B5763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CC928-F17E-80CD-D16C-0AFBD2196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A14F5-1049-4F9B-8FCA-E5A604949A5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DCF4-97FA-9071-4B5C-3A8F52D4C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6D31-F273-6806-3FB1-6B01C2EF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C6C78-7861-4C93-A990-F5053BE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AFC7A0A-BCF6-245A-CC65-BF1A176C9E3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8C30B5-DA27-7ABB-4CB3-DBCE96366B7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403"/>
              </a:avLst>
            </a:prstGeom>
            <a:solidFill>
              <a:srgbClr val="EEEA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960B007-7526-2DC3-244F-CBB2CEC9701D}"/>
                </a:ext>
              </a:extLst>
            </p:cNvPr>
            <p:cNvSpPr/>
            <p:nvPr/>
          </p:nvSpPr>
          <p:spPr>
            <a:xfrm>
              <a:off x="113881" y="462224"/>
              <a:ext cx="2448449" cy="622998"/>
            </a:xfrm>
            <a:prstGeom prst="roundRect">
              <a:avLst>
                <a:gd name="adj" fmla="val 403"/>
              </a:avLst>
            </a:prstGeom>
            <a:solidFill>
              <a:srgbClr val="FFF7F2"/>
            </a:solidFill>
            <a:ln>
              <a:noFill/>
            </a:ln>
            <a:effectLst>
              <a:outerShdw blurRad="127000" dist="63500" dir="27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EAA114E-AC23-7B7A-33D6-979F3C23B914}"/>
                </a:ext>
              </a:extLst>
            </p:cNvPr>
            <p:cNvSpPr/>
            <p:nvPr/>
          </p:nvSpPr>
          <p:spPr>
            <a:xfrm>
              <a:off x="2596037" y="462224"/>
              <a:ext cx="2321170" cy="622998"/>
            </a:xfrm>
            <a:prstGeom prst="roundRect">
              <a:avLst>
                <a:gd name="adj" fmla="val 403"/>
              </a:avLst>
            </a:prstGeom>
            <a:solidFill>
              <a:srgbClr val="FFF7F2"/>
            </a:solidFill>
            <a:ln>
              <a:noFill/>
            </a:ln>
            <a:effectLst>
              <a:outerShdw blurRad="127000" dist="63500" dir="27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9467F4-E890-FCFA-2C3D-FEEC42501916}"/>
                </a:ext>
              </a:extLst>
            </p:cNvPr>
            <p:cNvSpPr/>
            <p:nvPr/>
          </p:nvSpPr>
          <p:spPr>
            <a:xfrm>
              <a:off x="4950914" y="462223"/>
              <a:ext cx="2340431" cy="622998"/>
            </a:xfrm>
            <a:prstGeom prst="roundRect">
              <a:avLst>
                <a:gd name="adj" fmla="val 403"/>
              </a:avLst>
            </a:prstGeom>
            <a:solidFill>
              <a:srgbClr val="FFF7F2"/>
            </a:solidFill>
            <a:ln>
              <a:noFill/>
            </a:ln>
            <a:effectLst>
              <a:outerShdw blurRad="127000" dist="63500" dir="27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EBA455D-98AB-B5EE-99CC-61D9A48158E9}"/>
                </a:ext>
              </a:extLst>
            </p:cNvPr>
            <p:cNvSpPr/>
            <p:nvPr/>
          </p:nvSpPr>
          <p:spPr>
            <a:xfrm>
              <a:off x="7325052" y="462224"/>
              <a:ext cx="2321169" cy="622998"/>
            </a:xfrm>
            <a:prstGeom prst="roundRect">
              <a:avLst>
                <a:gd name="adj" fmla="val 403"/>
              </a:avLst>
            </a:prstGeom>
            <a:solidFill>
              <a:srgbClr val="FFF7F2"/>
            </a:solidFill>
            <a:ln>
              <a:noFill/>
            </a:ln>
            <a:effectLst>
              <a:outerShdw blurRad="127000" dist="63500" dir="27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1A6DA16-4589-79F3-6250-E59A1C22E98F}"/>
                </a:ext>
              </a:extLst>
            </p:cNvPr>
            <p:cNvSpPr/>
            <p:nvPr/>
          </p:nvSpPr>
          <p:spPr>
            <a:xfrm>
              <a:off x="9679929" y="462223"/>
              <a:ext cx="2398190" cy="622998"/>
            </a:xfrm>
            <a:prstGeom prst="roundRect">
              <a:avLst>
                <a:gd name="adj" fmla="val 403"/>
              </a:avLst>
            </a:prstGeom>
            <a:solidFill>
              <a:srgbClr val="FFF7F2"/>
            </a:solidFill>
            <a:ln>
              <a:noFill/>
            </a:ln>
            <a:effectLst>
              <a:outerShdw blurRad="127000" dist="63500" dir="27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BF25F06-E131-68FB-E45F-8B087A4C137C}"/>
                </a:ext>
              </a:extLst>
            </p:cNvPr>
            <p:cNvSpPr/>
            <p:nvPr/>
          </p:nvSpPr>
          <p:spPr>
            <a:xfrm>
              <a:off x="1486959" y="1198265"/>
              <a:ext cx="2351314" cy="5659735"/>
            </a:xfrm>
            <a:prstGeom prst="roundRect">
              <a:avLst>
                <a:gd name="adj" fmla="val 403"/>
              </a:avLst>
            </a:prstGeom>
            <a:solidFill>
              <a:srgbClr val="FFF7F2"/>
            </a:solidFill>
            <a:ln>
              <a:noFill/>
            </a:ln>
            <a:effectLst>
              <a:outerShdw blurRad="127000" dist="63500" dir="27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3AC481-82C4-C9EC-AFBA-262B18CD5FED}"/>
                </a:ext>
              </a:extLst>
            </p:cNvPr>
            <p:cNvSpPr/>
            <p:nvPr/>
          </p:nvSpPr>
          <p:spPr>
            <a:xfrm>
              <a:off x="9646222" y="1198265"/>
              <a:ext cx="2431898" cy="5544177"/>
            </a:xfrm>
            <a:prstGeom prst="roundRect">
              <a:avLst>
                <a:gd name="adj" fmla="val 403"/>
              </a:avLst>
            </a:prstGeom>
            <a:solidFill>
              <a:srgbClr val="FFF7F2"/>
            </a:solidFill>
            <a:ln>
              <a:noFill/>
            </a:ln>
            <a:effectLst>
              <a:outerShdw blurRad="127000" dist="63500" dir="27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11BBB7A-1B1F-4188-C90D-7B242622A8EE}"/>
                </a:ext>
              </a:extLst>
            </p:cNvPr>
            <p:cNvSpPr/>
            <p:nvPr/>
          </p:nvSpPr>
          <p:spPr>
            <a:xfrm>
              <a:off x="4049289" y="1198265"/>
              <a:ext cx="5385916" cy="5544177"/>
            </a:xfrm>
            <a:prstGeom prst="roundRect">
              <a:avLst>
                <a:gd name="adj" fmla="val 403"/>
              </a:avLst>
            </a:prstGeom>
            <a:solidFill>
              <a:srgbClr val="FFF7F2"/>
            </a:solidFill>
            <a:ln>
              <a:noFill/>
            </a:ln>
            <a:effectLst>
              <a:outerShdw blurRad="127000" dist="63500" dir="27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06E850E-E014-D733-C3BE-8E74DC3B538A}"/>
                </a:ext>
              </a:extLst>
            </p:cNvPr>
            <p:cNvSpPr/>
            <p:nvPr/>
          </p:nvSpPr>
          <p:spPr>
            <a:xfrm>
              <a:off x="113880" y="1198264"/>
              <a:ext cx="1162063" cy="5544177"/>
            </a:xfrm>
            <a:prstGeom prst="roundRect">
              <a:avLst>
                <a:gd name="adj" fmla="val 403"/>
              </a:avLst>
            </a:prstGeom>
            <a:solidFill>
              <a:srgbClr val="FFF7F2"/>
            </a:solidFill>
            <a:ln>
              <a:noFill/>
            </a:ln>
            <a:effectLst>
              <a:outerShdw blurRad="127000" dist="63500" dir="27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21306-0A7D-E98B-3AC1-96C693A0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80" y="23448"/>
              <a:ext cx="388538" cy="3885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71B37-1BB6-CE77-D21C-EB1099D44850}"/>
                </a:ext>
              </a:extLst>
            </p:cNvPr>
            <p:cNvSpPr txBox="1"/>
            <p:nvPr/>
          </p:nvSpPr>
          <p:spPr>
            <a:xfrm>
              <a:off x="480654" y="23448"/>
              <a:ext cx="56404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PEOPLE ANALYTICS OVERVIEW 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70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91716-318A-A54B-F214-2D8808DF7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DAD69F-8E11-C136-90CB-D9B03A7A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7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Wanjiku Waweru</dc:creator>
  <cp:lastModifiedBy>Elizabeth Wanjiku Waweru</cp:lastModifiedBy>
  <cp:revision>1</cp:revision>
  <dcterms:created xsi:type="dcterms:W3CDTF">2025-06-24T13:52:56Z</dcterms:created>
  <dcterms:modified xsi:type="dcterms:W3CDTF">2025-06-24T20:20:21Z</dcterms:modified>
</cp:coreProperties>
</file>