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080F"/>
    <a:srgbClr val="726D96"/>
    <a:srgbClr val="525DAE"/>
    <a:srgbClr val="171A31"/>
    <a:srgbClr val="0F14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799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21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51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9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9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4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64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799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39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4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799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9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799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799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83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9DF76-38D1-4AB0-A9A1-902BFE3B473A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5BDFD9-681B-4608-A764-E6229FDF7D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24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99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99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9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5F63-4F43-441D-8942-67CE6121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AB85C04-552E-D23C-FAC9-A9A7984DFEF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593130" y="867266"/>
            <a:chExt cx="9030878" cy="510932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8BF48B9-B825-E120-0570-2E4DC00112FF}"/>
                </a:ext>
              </a:extLst>
            </p:cNvPr>
            <p:cNvSpPr/>
            <p:nvPr/>
          </p:nvSpPr>
          <p:spPr>
            <a:xfrm>
              <a:off x="1593130" y="867266"/>
              <a:ext cx="9030878" cy="5109328"/>
            </a:xfrm>
            <a:prstGeom prst="rect">
              <a:avLst/>
            </a:prstGeom>
            <a:solidFill>
              <a:srgbClr val="0F142F"/>
            </a:solidFill>
            <a:ln>
              <a:noFill/>
            </a:ln>
            <a:effectLst>
              <a:outerShdw blurRad="127000" dist="63500" dir="2700000" algn="ctr" rotWithShape="0">
                <a:srgbClr val="000000">
                  <a:alpha val="15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1"/>
            </a:p>
          </p:txBody>
        </p:sp>
        <p:pic>
          <p:nvPicPr>
            <p:cNvPr id="4" name="Picture 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874530F1-6507-3E7E-6350-90191C180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715" y="1661040"/>
              <a:ext cx="6247224" cy="3503995"/>
            </a:xfrm>
            <a:prstGeom prst="rect">
              <a:avLst/>
            </a:prstGeom>
            <a:ln>
              <a:noFill/>
            </a:ln>
            <a:effectLst>
              <a:reflection blurRad="12700" stA="30000" endPos="30000" dist="5000" dir="5400000" sy="-100000" algn="bl" rotWithShape="0"/>
            </a:effectLst>
            <a:scene3d>
              <a:camera prst="perspectiveContrastingRightFacing"/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pic>
          <p:nvPicPr>
            <p:cNvPr id="7" name="Picture 6" descr="A black background with colorful text&#10;&#10;AI-generated content may be incorrect.">
              <a:extLst>
                <a:ext uri="{FF2B5EF4-FFF2-40B4-BE49-F238E27FC236}">
                  <a16:creationId xmlns:a16="http://schemas.microsoft.com/office/drawing/2014/main" id="{D27C0B70-E225-6B6D-CEEE-75DEE0ED0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20437" y="1393244"/>
              <a:ext cx="3065822" cy="3771791"/>
            </a:xfrm>
            <a:prstGeom prst="rect">
              <a:avLst/>
            </a:prstGeom>
            <a:ln>
              <a:noFill/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perspectiveFront" fov="5100000">
                <a:rot lat="0" lon="2100000" rev="0"/>
              </a:camera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</p:pic>
      </p:grpSp>
    </p:spTree>
    <p:extLst>
      <p:ext uri="{BB962C8B-B14F-4D97-AF65-F5344CB8AC3E}">
        <p14:creationId xmlns:p14="http://schemas.microsoft.com/office/powerpoint/2010/main" val="1777542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02B-2351-818C-6B55-219FB6853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D19419-E61D-7F87-D0C6-97411ABCE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F142F"/>
          </a:solidFill>
          <a:ln>
            <a:noFill/>
          </a:ln>
          <a:effectLst>
            <a:outerShdw blurRad="127000" dist="63500" dir="2700000" algn="ctr" rotWithShape="0">
              <a:srgbClr val="000000">
                <a:alpha val="15000"/>
              </a:srgbClr>
            </a:outerShdw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F467A47-4671-86DF-2AAA-9DCBD4583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837"/>
            <a:ext cx="12192000" cy="678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63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Wanjiku Waweru</dc:creator>
  <cp:lastModifiedBy>Elizabeth Wanjiku Waweru</cp:lastModifiedBy>
  <cp:revision>7</cp:revision>
  <dcterms:created xsi:type="dcterms:W3CDTF">2025-07-02T13:24:08Z</dcterms:created>
  <dcterms:modified xsi:type="dcterms:W3CDTF">2025-07-06T17:51:50Z</dcterms:modified>
</cp:coreProperties>
</file>