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F3CF8-8315-D24D-8FF3-24DAA9B9BEF6}" v="6" dt="2022-05-11T21:54:05.006"/>
    <p1510:client id="{45B80D26-8776-0945-A018-0F51D457A814}" v="21" dt="2022-05-11T21:18:40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60" d="100"/>
          <a:sy n="160" d="100"/>
        </p:scale>
        <p:origin x="-952" y="-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y, Benjamin N." userId="6d57c5d1-1bbb-446e-86d4-33b52439c88a" providerId="ADAL" clId="{45B80D26-8776-0945-A018-0F51D457A814}"/>
    <pc:docChg chg="undo custSel addSld delSld modSld">
      <pc:chgData name="Frey, Benjamin N." userId="6d57c5d1-1bbb-446e-86d4-33b52439c88a" providerId="ADAL" clId="{45B80D26-8776-0945-A018-0F51D457A814}" dt="2022-05-11T21:19:46.525" v="990" actId="2696"/>
      <pc:docMkLst>
        <pc:docMk/>
      </pc:docMkLst>
      <pc:sldChg chg="addSp delSp modSp add mod">
        <pc:chgData name="Frey, Benjamin N." userId="6d57c5d1-1bbb-446e-86d4-33b52439c88a" providerId="ADAL" clId="{45B80D26-8776-0945-A018-0F51D457A814}" dt="2022-05-11T21:19:40.658" v="989" actId="1036"/>
        <pc:sldMkLst>
          <pc:docMk/>
          <pc:sldMk cId="341133323" sldId="256"/>
        </pc:sldMkLst>
        <pc:spChg chg="del mod">
          <ac:chgData name="Frey, Benjamin N." userId="6d57c5d1-1bbb-446e-86d4-33b52439c88a" providerId="ADAL" clId="{45B80D26-8776-0945-A018-0F51D457A814}" dt="2022-05-09T23:59:47.634" v="674" actId="478"/>
          <ac:spMkLst>
            <pc:docMk/>
            <pc:sldMk cId="341133323" sldId="256"/>
            <ac:spMk id="4" creationId="{EE225049-7997-5A4A-8B60-A9A2F521CEC7}"/>
          </ac:spMkLst>
        </pc:spChg>
        <pc:spChg chg="mod">
          <ac:chgData name="Frey, Benjamin N." userId="6d57c5d1-1bbb-446e-86d4-33b52439c88a" providerId="ADAL" clId="{45B80D26-8776-0945-A018-0F51D457A814}" dt="2022-05-09T23:55:35.258" v="434" actId="1038"/>
          <ac:spMkLst>
            <pc:docMk/>
            <pc:sldMk cId="341133323" sldId="256"/>
            <ac:spMk id="5" creationId="{155D39E2-13BF-E74B-820C-F8DC456BD387}"/>
          </ac:spMkLst>
        </pc:spChg>
        <pc:spChg chg="del mod">
          <ac:chgData name="Frey, Benjamin N." userId="6d57c5d1-1bbb-446e-86d4-33b52439c88a" providerId="ADAL" clId="{45B80D26-8776-0945-A018-0F51D457A814}" dt="2022-05-09T23:59:47.634" v="674" actId="478"/>
          <ac:spMkLst>
            <pc:docMk/>
            <pc:sldMk cId="341133323" sldId="256"/>
            <ac:spMk id="7" creationId="{CB9464FF-638C-4048-AD17-49997D07DCF5}"/>
          </ac:spMkLst>
        </pc:spChg>
        <pc:spChg chg="del mod">
          <ac:chgData name="Frey, Benjamin N." userId="6d57c5d1-1bbb-446e-86d4-33b52439c88a" providerId="ADAL" clId="{45B80D26-8776-0945-A018-0F51D457A814}" dt="2022-05-09T23:59:47.634" v="674" actId="478"/>
          <ac:spMkLst>
            <pc:docMk/>
            <pc:sldMk cId="341133323" sldId="256"/>
            <ac:spMk id="11" creationId="{F05B2CBD-CDFE-E24F-BD74-88AA7DB44F86}"/>
          </ac:spMkLst>
        </pc:spChg>
        <pc:spChg chg="del mod">
          <ac:chgData name="Frey, Benjamin N." userId="6d57c5d1-1bbb-446e-86d4-33b52439c88a" providerId="ADAL" clId="{45B80D26-8776-0945-A018-0F51D457A814}" dt="2022-05-09T23:59:36.493" v="669" actId="478"/>
          <ac:spMkLst>
            <pc:docMk/>
            <pc:sldMk cId="341133323" sldId="256"/>
            <ac:spMk id="19" creationId="{2C2A3343-2708-5446-896A-52F051014FF1}"/>
          </ac:spMkLst>
        </pc:spChg>
        <pc:spChg chg="mod">
          <ac:chgData name="Frey, Benjamin N." userId="6d57c5d1-1bbb-446e-86d4-33b52439c88a" providerId="ADAL" clId="{45B80D26-8776-0945-A018-0F51D457A814}" dt="2022-05-09T23:55:45.568" v="436" actId="14100"/>
          <ac:spMkLst>
            <pc:docMk/>
            <pc:sldMk cId="341133323" sldId="256"/>
            <ac:spMk id="20" creationId="{7E64E4A9-01C0-C541-9741-179272F2E428}"/>
          </ac:spMkLst>
        </pc:spChg>
        <pc:spChg chg="mod">
          <ac:chgData name="Frey, Benjamin N." userId="6d57c5d1-1bbb-446e-86d4-33b52439c88a" providerId="ADAL" clId="{45B80D26-8776-0945-A018-0F51D457A814}" dt="2022-05-11T21:19:13.078" v="986" actId="14100"/>
          <ac:spMkLst>
            <pc:docMk/>
            <pc:sldMk cId="341133323" sldId="256"/>
            <ac:spMk id="21" creationId="{58E721C4-CDAC-1E47-AD30-1AE36212C19A}"/>
          </ac:spMkLst>
        </pc:spChg>
        <pc:spChg chg="add mod">
          <ac:chgData name="Frey, Benjamin N." userId="6d57c5d1-1bbb-446e-86d4-33b52439c88a" providerId="ADAL" clId="{45B80D26-8776-0945-A018-0F51D457A814}" dt="2022-05-11T21:16:12.648" v="927" actId="1076"/>
          <ac:spMkLst>
            <pc:docMk/>
            <pc:sldMk cId="341133323" sldId="256"/>
            <ac:spMk id="22" creationId="{64688EF2-08BD-021B-D83F-2D9EA8C8C207}"/>
          </ac:spMkLst>
        </pc:spChg>
        <pc:spChg chg="mod">
          <ac:chgData name="Frey, Benjamin N." userId="6d57c5d1-1bbb-446e-86d4-33b52439c88a" providerId="ADAL" clId="{45B80D26-8776-0945-A018-0F51D457A814}" dt="2022-05-09T23:55:22.080" v="399" actId="1037"/>
          <ac:spMkLst>
            <pc:docMk/>
            <pc:sldMk cId="341133323" sldId="256"/>
            <ac:spMk id="25" creationId="{B903BBB1-53E0-294F-902B-1895B9C98A2F}"/>
          </ac:spMkLst>
        </pc:spChg>
        <pc:spChg chg="add mod">
          <ac:chgData name="Frey, Benjamin N." userId="6d57c5d1-1bbb-446e-86d4-33b52439c88a" providerId="ADAL" clId="{45B80D26-8776-0945-A018-0F51D457A814}" dt="2022-05-11T21:18:48.982" v="983" actId="1076"/>
          <ac:spMkLst>
            <pc:docMk/>
            <pc:sldMk cId="341133323" sldId="256"/>
            <ac:spMk id="26" creationId="{FB006BF3-C9D7-9E48-28C2-292600E99034}"/>
          </ac:spMkLst>
        </pc:spChg>
        <pc:spChg chg="add mod">
          <ac:chgData name="Frey, Benjamin N." userId="6d57c5d1-1bbb-446e-86d4-33b52439c88a" providerId="ADAL" clId="{45B80D26-8776-0945-A018-0F51D457A814}" dt="2022-05-11T21:19:01.547" v="985" actId="1076"/>
          <ac:spMkLst>
            <pc:docMk/>
            <pc:sldMk cId="341133323" sldId="256"/>
            <ac:spMk id="27" creationId="{8146F341-B107-D620-FBF7-8CA886D381E9}"/>
          </ac:spMkLst>
        </pc:spChg>
        <pc:spChg chg="del mod">
          <ac:chgData name="Frey, Benjamin N." userId="6d57c5d1-1bbb-446e-86d4-33b52439c88a" providerId="ADAL" clId="{45B80D26-8776-0945-A018-0F51D457A814}" dt="2022-05-09T23:59:49.930" v="675" actId="478"/>
          <ac:spMkLst>
            <pc:docMk/>
            <pc:sldMk cId="341133323" sldId="256"/>
            <ac:spMk id="27" creationId="{C514004B-F598-AA4C-9313-67D9E0A5FD52}"/>
          </ac:spMkLst>
        </pc:spChg>
        <pc:spChg chg="del mod">
          <ac:chgData name="Frey, Benjamin N." userId="6d57c5d1-1bbb-446e-86d4-33b52439c88a" providerId="ADAL" clId="{45B80D26-8776-0945-A018-0F51D457A814}" dt="2022-05-09T23:59:49.930" v="675" actId="478"/>
          <ac:spMkLst>
            <pc:docMk/>
            <pc:sldMk cId="341133323" sldId="256"/>
            <ac:spMk id="31" creationId="{7B4C7A26-12EC-8649-A526-0D558DE5FB8F}"/>
          </ac:spMkLst>
        </pc:spChg>
        <pc:spChg chg="del mod">
          <ac:chgData name="Frey, Benjamin N." userId="6d57c5d1-1bbb-446e-86d4-33b52439c88a" providerId="ADAL" clId="{45B80D26-8776-0945-A018-0F51D457A814}" dt="2022-05-09T23:55:37.842" v="435" actId="478"/>
          <ac:spMkLst>
            <pc:docMk/>
            <pc:sldMk cId="341133323" sldId="256"/>
            <ac:spMk id="33" creationId="{E956C917-278A-D94C-B7E0-A3EB28615457}"/>
          </ac:spMkLst>
        </pc:spChg>
        <pc:spChg chg="mod">
          <ac:chgData name="Frey, Benjamin N." userId="6d57c5d1-1bbb-446e-86d4-33b52439c88a" providerId="ADAL" clId="{45B80D26-8776-0945-A018-0F51D457A814}" dt="2022-05-10T01:35:59.997" v="862" actId="1038"/>
          <ac:spMkLst>
            <pc:docMk/>
            <pc:sldMk cId="341133323" sldId="256"/>
            <ac:spMk id="36" creationId="{BD0C507D-4903-8F49-9F76-A834C5DF3B3F}"/>
          </ac:spMkLst>
        </pc:spChg>
        <pc:spChg chg="del mod">
          <ac:chgData name="Frey, Benjamin N." userId="6d57c5d1-1bbb-446e-86d4-33b52439c88a" providerId="ADAL" clId="{45B80D26-8776-0945-A018-0F51D457A814}" dt="2022-05-10T00:02:37.830" v="714" actId="478"/>
          <ac:spMkLst>
            <pc:docMk/>
            <pc:sldMk cId="341133323" sldId="256"/>
            <ac:spMk id="38" creationId="{271E443F-A381-FE44-9C1D-10B8AD971425}"/>
          </ac:spMkLst>
        </pc:spChg>
        <pc:spChg chg="del">
          <ac:chgData name="Frey, Benjamin N." userId="6d57c5d1-1bbb-446e-86d4-33b52439c88a" providerId="ADAL" clId="{45B80D26-8776-0945-A018-0F51D457A814}" dt="2022-05-10T00:07:57.721" v="856" actId="478"/>
          <ac:spMkLst>
            <pc:docMk/>
            <pc:sldMk cId="341133323" sldId="256"/>
            <ac:spMk id="43" creationId="{6FE2D99F-06F4-2441-B069-5688B33581D6}"/>
          </ac:spMkLst>
        </pc:spChg>
        <pc:spChg chg="del">
          <ac:chgData name="Frey, Benjamin N." userId="6d57c5d1-1bbb-446e-86d4-33b52439c88a" providerId="ADAL" clId="{45B80D26-8776-0945-A018-0F51D457A814}" dt="2022-05-10T00:07:57.721" v="856" actId="478"/>
          <ac:spMkLst>
            <pc:docMk/>
            <pc:sldMk cId="341133323" sldId="256"/>
            <ac:spMk id="46" creationId="{1F472938-1155-2842-BD91-30B89341DBAC}"/>
          </ac:spMkLst>
        </pc:spChg>
        <pc:spChg chg="mod">
          <ac:chgData name="Frey, Benjamin N." userId="6d57c5d1-1bbb-446e-86d4-33b52439c88a" providerId="ADAL" clId="{45B80D26-8776-0945-A018-0F51D457A814}" dt="2022-05-11T21:17:45.949" v="931" actId="1076"/>
          <ac:spMkLst>
            <pc:docMk/>
            <pc:sldMk cId="341133323" sldId="256"/>
            <ac:spMk id="48" creationId="{17FCD7D4-D830-ED4D-9045-D241A2BD82D9}"/>
          </ac:spMkLst>
        </pc:spChg>
        <pc:spChg chg="del mod">
          <ac:chgData name="Frey, Benjamin N." userId="6d57c5d1-1bbb-446e-86d4-33b52439c88a" providerId="ADAL" clId="{45B80D26-8776-0945-A018-0F51D457A814}" dt="2022-05-10T00:07:57.721" v="856" actId="478"/>
          <ac:spMkLst>
            <pc:docMk/>
            <pc:sldMk cId="341133323" sldId="256"/>
            <ac:spMk id="50" creationId="{64E1DCD0-598B-1645-B7D0-FDD9792075CC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52" creationId="{9962AF45-5BA4-2845-A84C-BE7643F962F4}"/>
          </ac:spMkLst>
        </pc:spChg>
        <pc:spChg chg="add mod">
          <ac:chgData name="Frey, Benjamin N." userId="6d57c5d1-1bbb-446e-86d4-33b52439c88a" providerId="ADAL" clId="{45B80D26-8776-0945-A018-0F51D457A814}" dt="2022-05-09T23:57:05.781" v="465" actId="1076"/>
          <ac:spMkLst>
            <pc:docMk/>
            <pc:sldMk cId="341133323" sldId="256"/>
            <ac:spMk id="53" creationId="{8AD032B1-A669-9A2E-7C56-61A940DDAE74}"/>
          </ac:spMkLst>
        </pc:spChg>
        <pc:spChg chg="mod">
          <ac:chgData name="Frey, Benjamin N." userId="6d57c5d1-1bbb-446e-86d4-33b52439c88a" providerId="ADAL" clId="{45B80D26-8776-0945-A018-0F51D457A814}" dt="2022-05-11T21:16:00.916" v="924" actId="14100"/>
          <ac:spMkLst>
            <pc:docMk/>
            <pc:sldMk cId="341133323" sldId="256"/>
            <ac:spMk id="54" creationId="{AEB2AD3C-2B32-074A-9A93-65546E3BCE01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56" creationId="{49EEF3EF-5FEA-3D4F-80CD-2C2A9B410328}"/>
          </ac:spMkLst>
        </pc:spChg>
        <pc:spChg chg="add del">
          <ac:chgData name="Frey, Benjamin N." userId="6d57c5d1-1bbb-446e-86d4-33b52439c88a" providerId="ADAL" clId="{45B80D26-8776-0945-A018-0F51D457A814}" dt="2022-05-09T23:57:54.475" v="469" actId="478"/>
          <ac:spMkLst>
            <pc:docMk/>
            <pc:sldMk cId="341133323" sldId="256"/>
            <ac:spMk id="57" creationId="{3CB10F33-F9FA-DE4C-A331-B415E4FE8476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58" creationId="{BEF0E9DD-54BC-CD4E-84CF-DEEC05817910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59" creationId="{2E6AF995-CDED-B84B-90F7-B9454FD33677}"/>
          </ac:spMkLst>
        </pc:spChg>
        <pc:spChg chg="add del mod">
          <ac:chgData name="Frey, Benjamin N." userId="6d57c5d1-1bbb-446e-86d4-33b52439c88a" providerId="ADAL" clId="{45B80D26-8776-0945-A018-0F51D457A814}" dt="2022-05-09T23:56:55.174" v="463" actId="478"/>
          <ac:spMkLst>
            <pc:docMk/>
            <pc:sldMk cId="341133323" sldId="256"/>
            <ac:spMk id="60" creationId="{729DBA2E-43BF-6618-CBA0-B54DE88E5A1D}"/>
          </ac:spMkLst>
        </pc:spChg>
        <pc:spChg chg="add del mod">
          <ac:chgData name="Frey, Benjamin N." userId="6d57c5d1-1bbb-446e-86d4-33b52439c88a" providerId="ADAL" clId="{45B80D26-8776-0945-A018-0F51D457A814}" dt="2022-05-10T00:01:44.866" v="689"/>
          <ac:spMkLst>
            <pc:docMk/>
            <pc:sldMk cId="341133323" sldId="256"/>
            <ac:spMk id="62" creationId="{D8262D43-68F1-46E9-736E-73DAD36AF919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63" creationId="{CC4AD388-D582-6141-8E99-AA596F70B150}"/>
          </ac:spMkLst>
        </pc:spChg>
        <pc:spChg chg="add del mod">
          <ac:chgData name="Frey, Benjamin N." userId="6d57c5d1-1bbb-446e-86d4-33b52439c88a" providerId="ADAL" clId="{45B80D26-8776-0945-A018-0F51D457A814}" dt="2022-05-10T00:01:44.866" v="689"/>
          <ac:spMkLst>
            <pc:docMk/>
            <pc:sldMk cId="341133323" sldId="256"/>
            <ac:spMk id="65" creationId="{CE39AC92-7D21-E081-806A-52BCDEF4FB6E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66" creationId="{5F815612-870F-E040-A3BC-F93C129D371E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67" creationId="{1CADEB41-0A95-2645-BB85-784F0C3CD19F}"/>
          </ac:spMkLst>
        </pc:spChg>
        <pc:spChg chg="del mod">
          <ac:chgData name="Frey, Benjamin N." userId="6d57c5d1-1bbb-446e-86d4-33b52439c88a" providerId="ADAL" clId="{45B80D26-8776-0945-A018-0F51D457A814}" dt="2022-05-09T23:59:57.190" v="676" actId="478"/>
          <ac:spMkLst>
            <pc:docMk/>
            <pc:sldMk cId="341133323" sldId="256"/>
            <ac:spMk id="68" creationId="{7CC7A8D6-37E6-D747-B4AF-C63E49F17E8B}"/>
          </ac:spMkLst>
        </pc:spChg>
        <pc:spChg chg="add del mod">
          <ac:chgData name="Frey, Benjamin N." userId="6d57c5d1-1bbb-446e-86d4-33b52439c88a" providerId="ADAL" clId="{45B80D26-8776-0945-A018-0F51D457A814}" dt="2022-05-10T00:01:44.866" v="689"/>
          <ac:spMkLst>
            <pc:docMk/>
            <pc:sldMk cId="341133323" sldId="256"/>
            <ac:spMk id="69" creationId="{2DBB0C3F-8906-3968-7E66-B12FBDBADB1C}"/>
          </ac:spMkLst>
        </pc:spChg>
        <pc:spChg chg="add del mod">
          <ac:chgData name="Frey, Benjamin N." userId="6d57c5d1-1bbb-446e-86d4-33b52439c88a" providerId="ADAL" clId="{45B80D26-8776-0945-A018-0F51D457A814}" dt="2022-05-10T00:01:44.866" v="689"/>
          <ac:spMkLst>
            <pc:docMk/>
            <pc:sldMk cId="341133323" sldId="256"/>
            <ac:spMk id="71" creationId="{01FDC5E5-4AF2-CADE-D939-3654CCED7C81}"/>
          </ac:spMkLst>
        </pc:spChg>
        <pc:spChg chg="add del mod">
          <ac:chgData name="Frey, Benjamin N." userId="6d57c5d1-1bbb-446e-86d4-33b52439c88a" providerId="ADAL" clId="{45B80D26-8776-0945-A018-0F51D457A814}" dt="2022-05-10T00:02:49.587" v="717" actId="478"/>
          <ac:spMkLst>
            <pc:docMk/>
            <pc:sldMk cId="341133323" sldId="256"/>
            <ac:spMk id="72" creationId="{A0448A3E-581D-B5F4-4B7A-6E26E2B0F7D1}"/>
          </ac:spMkLst>
        </pc:spChg>
        <pc:spChg chg="add mod">
          <ac:chgData name="Frey, Benjamin N." userId="6d57c5d1-1bbb-446e-86d4-33b52439c88a" providerId="ADAL" clId="{45B80D26-8776-0945-A018-0F51D457A814}" dt="2022-05-11T21:16:23.791" v="930" actId="1036"/>
          <ac:spMkLst>
            <pc:docMk/>
            <pc:sldMk cId="341133323" sldId="256"/>
            <ac:spMk id="73" creationId="{8E0B0111-EA35-23D1-11F4-C44CF4C51B1A}"/>
          </ac:spMkLst>
        </pc:spChg>
        <pc:spChg chg="add mod">
          <ac:chgData name="Frey, Benjamin N." userId="6d57c5d1-1bbb-446e-86d4-33b52439c88a" providerId="ADAL" clId="{45B80D26-8776-0945-A018-0F51D457A814}" dt="2022-05-11T21:18:10.581" v="945" actId="20577"/>
          <ac:spMkLst>
            <pc:docMk/>
            <pc:sldMk cId="341133323" sldId="256"/>
            <ac:spMk id="74" creationId="{D298D145-B165-2493-9621-EFEFCB4BD8E8}"/>
          </ac:spMkLst>
        </pc:spChg>
        <pc:spChg chg="add mod">
          <ac:chgData name="Frey, Benjamin N." userId="6d57c5d1-1bbb-446e-86d4-33b52439c88a" providerId="ADAL" clId="{45B80D26-8776-0945-A018-0F51D457A814}" dt="2022-05-11T21:15:42.085" v="921" actId="1076"/>
          <ac:spMkLst>
            <pc:docMk/>
            <pc:sldMk cId="341133323" sldId="256"/>
            <ac:spMk id="76" creationId="{9983B536-988A-9191-A2FA-5BF89D88EF31}"/>
          </ac:spMkLst>
        </pc:spChg>
        <pc:spChg chg="add mod">
          <ac:chgData name="Frey, Benjamin N." userId="6d57c5d1-1bbb-446e-86d4-33b52439c88a" providerId="ADAL" clId="{45B80D26-8776-0945-A018-0F51D457A814}" dt="2022-05-10T00:04:28.253" v="758"/>
          <ac:spMkLst>
            <pc:docMk/>
            <pc:sldMk cId="341133323" sldId="256"/>
            <ac:spMk id="78" creationId="{CB60931E-E1C5-AEF2-7F54-8B9AE2A719BA}"/>
          </ac:spMkLst>
        </pc:spChg>
        <pc:cxnChg chg="del mod">
          <ac:chgData name="Frey, Benjamin N." userId="6d57c5d1-1bbb-446e-86d4-33b52439c88a" providerId="ADAL" clId="{45B80D26-8776-0945-A018-0F51D457A814}" dt="2022-05-09T23:59:47.634" v="674" actId="478"/>
          <ac:cxnSpMkLst>
            <pc:docMk/>
            <pc:sldMk cId="341133323" sldId="256"/>
            <ac:cxnSpMk id="9" creationId="{7A0FAE82-D3B1-6547-A84E-9D3ACDF38D8C}"/>
          </ac:cxnSpMkLst>
        </pc:cxnChg>
        <pc:cxnChg chg="del mod">
          <ac:chgData name="Frey, Benjamin N." userId="6d57c5d1-1bbb-446e-86d4-33b52439c88a" providerId="ADAL" clId="{45B80D26-8776-0945-A018-0F51D457A814}" dt="2022-05-09T23:59:47.634" v="674" actId="478"/>
          <ac:cxnSpMkLst>
            <pc:docMk/>
            <pc:sldMk cId="341133323" sldId="256"/>
            <ac:cxnSpMk id="10" creationId="{DC026A08-67F7-D240-9093-91B0FECCF920}"/>
          </ac:cxnSpMkLst>
        </pc:cxnChg>
        <pc:cxnChg chg="del mod">
          <ac:chgData name="Frey, Benjamin N." userId="6d57c5d1-1bbb-446e-86d4-33b52439c88a" providerId="ADAL" clId="{45B80D26-8776-0945-A018-0F51D457A814}" dt="2022-05-09T23:59:47.634" v="674" actId="478"/>
          <ac:cxnSpMkLst>
            <pc:docMk/>
            <pc:sldMk cId="341133323" sldId="256"/>
            <ac:cxnSpMk id="12" creationId="{1DF53256-B062-3747-9A4E-D4822C3A7555}"/>
          </ac:cxnSpMkLst>
        </pc:cxnChg>
        <pc:cxnChg chg="del mod">
          <ac:chgData name="Frey, Benjamin N." userId="6d57c5d1-1bbb-446e-86d4-33b52439c88a" providerId="ADAL" clId="{45B80D26-8776-0945-A018-0F51D457A814}" dt="2022-05-09T23:59:47.634" v="674" actId="478"/>
          <ac:cxnSpMkLst>
            <pc:docMk/>
            <pc:sldMk cId="341133323" sldId="256"/>
            <ac:cxnSpMk id="14" creationId="{C81CF02B-DB10-2B43-AF3B-06C39B483E62}"/>
          </ac:cxnSpMkLst>
        </pc:cxnChg>
        <pc:cxnChg chg="mod">
          <ac:chgData name="Frey, Benjamin N." userId="6d57c5d1-1bbb-446e-86d4-33b52439c88a" providerId="ADAL" clId="{45B80D26-8776-0945-A018-0F51D457A814}" dt="2022-05-09T23:59:42.639" v="673" actId="1076"/>
          <ac:cxnSpMkLst>
            <pc:docMk/>
            <pc:sldMk cId="341133323" sldId="256"/>
            <ac:cxnSpMk id="17" creationId="{72FA6D82-7E5A-7F45-8AB2-E8BCF1B4BD79}"/>
          </ac:cxnSpMkLst>
        </pc:cxnChg>
        <pc:cxnChg chg="del mod">
          <ac:chgData name="Frey, Benjamin N." userId="6d57c5d1-1bbb-446e-86d4-33b52439c88a" providerId="ADAL" clId="{45B80D26-8776-0945-A018-0F51D457A814}" dt="2022-05-09T23:59:49.930" v="675" actId="478"/>
          <ac:cxnSpMkLst>
            <pc:docMk/>
            <pc:sldMk cId="341133323" sldId="256"/>
            <ac:cxnSpMk id="23" creationId="{784ECD44-D91F-A446-BBCE-0D1705CFEAAF}"/>
          </ac:cxnSpMkLst>
        </pc:cxnChg>
        <pc:cxnChg chg="add mod">
          <ac:chgData name="Frey, Benjamin N." userId="6d57c5d1-1bbb-446e-86d4-33b52439c88a" providerId="ADAL" clId="{45B80D26-8776-0945-A018-0F51D457A814}" dt="2022-05-11T21:16:08.948" v="926" actId="1076"/>
          <ac:cxnSpMkLst>
            <pc:docMk/>
            <pc:sldMk cId="341133323" sldId="256"/>
            <ac:cxnSpMk id="23" creationId="{F1BC3E7E-58F4-B59A-7850-0E52C00FB675}"/>
          </ac:cxnSpMkLst>
        </pc:cxnChg>
        <pc:cxnChg chg="add mod">
          <ac:chgData name="Frey, Benjamin N." userId="6d57c5d1-1bbb-446e-86d4-33b52439c88a" providerId="ADAL" clId="{45B80D26-8776-0945-A018-0F51D457A814}" dt="2022-05-11T21:18:45.862" v="982" actId="1076"/>
          <ac:cxnSpMkLst>
            <pc:docMk/>
            <pc:sldMk cId="341133323" sldId="256"/>
            <ac:cxnSpMk id="24" creationId="{2EB141F5-ED06-43C5-6E5E-F768C47EC22C}"/>
          </ac:cxnSpMkLst>
        </pc:cxnChg>
        <pc:cxnChg chg="add mod">
          <ac:chgData name="Frey, Benjamin N." userId="6d57c5d1-1bbb-446e-86d4-33b52439c88a" providerId="ADAL" clId="{45B80D26-8776-0945-A018-0F51D457A814}" dt="2022-05-11T21:18:54.594" v="984" actId="1076"/>
          <ac:cxnSpMkLst>
            <pc:docMk/>
            <pc:sldMk cId="341133323" sldId="256"/>
            <ac:cxnSpMk id="28" creationId="{C4DE06A6-795B-5A44-A3A8-F0948CFD9738}"/>
          </ac:cxnSpMkLst>
        </pc:cxnChg>
        <pc:cxnChg chg="del mod">
          <ac:chgData name="Frey, Benjamin N." userId="6d57c5d1-1bbb-446e-86d4-33b52439c88a" providerId="ADAL" clId="{45B80D26-8776-0945-A018-0F51D457A814}" dt="2022-05-09T23:59:49.930" v="675" actId="478"/>
          <ac:cxnSpMkLst>
            <pc:docMk/>
            <pc:sldMk cId="341133323" sldId="256"/>
            <ac:cxnSpMk id="29" creationId="{723150A4-1573-F54C-A1E5-DC557FE558B1}"/>
          </ac:cxnSpMkLst>
        </pc:cxnChg>
        <pc:cxnChg chg="mod">
          <ac:chgData name="Frey, Benjamin N." userId="6d57c5d1-1bbb-446e-86d4-33b52439c88a" providerId="ADAL" clId="{45B80D26-8776-0945-A018-0F51D457A814}" dt="2022-05-09T23:57:00.188" v="464" actId="14100"/>
          <ac:cxnSpMkLst>
            <pc:docMk/>
            <pc:sldMk cId="341133323" sldId="256"/>
            <ac:cxnSpMk id="34" creationId="{73DC24F3-F313-BF4E-9312-0C15E9FF7173}"/>
          </ac:cxnSpMkLst>
        </pc:cxnChg>
        <pc:cxnChg chg="del mod">
          <ac:chgData name="Frey, Benjamin N." userId="6d57c5d1-1bbb-446e-86d4-33b52439c88a" providerId="ADAL" clId="{45B80D26-8776-0945-A018-0F51D457A814}" dt="2022-05-10T00:02:31.016" v="712" actId="478"/>
          <ac:cxnSpMkLst>
            <pc:docMk/>
            <pc:sldMk cId="341133323" sldId="256"/>
            <ac:cxnSpMk id="37" creationId="{73408C95-2DB7-1B47-B7DC-0FEE61F2296D}"/>
          </ac:cxnSpMkLst>
        </pc:cxnChg>
        <pc:cxnChg chg="del mod">
          <ac:chgData name="Frey, Benjamin N." userId="6d57c5d1-1bbb-446e-86d4-33b52439c88a" providerId="ADAL" clId="{45B80D26-8776-0945-A018-0F51D457A814}" dt="2022-05-10T00:02:39.229" v="715" actId="478"/>
          <ac:cxnSpMkLst>
            <pc:docMk/>
            <pc:sldMk cId="341133323" sldId="256"/>
            <ac:cxnSpMk id="39" creationId="{D71D8B2F-336B-5748-A1B3-EB8DA374EE45}"/>
          </ac:cxnSpMkLst>
        </pc:cxnChg>
        <pc:cxnChg chg="del">
          <ac:chgData name="Frey, Benjamin N." userId="6d57c5d1-1bbb-446e-86d4-33b52439c88a" providerId="ADAL" clId="{45B80D26-8776-0945-A018-0F51D457A814}" dt="2022-05-10T00:07:54.622" v="855" actId="478"/>
          <ac:cxnSpMkLst>
            <pc:docMk/>
            <pc:sldMk cId="341133323" sldId="256"/>
            <ac:cxnSpMk id="42" creationId="{2AFB36E0-B441-464E-81F9-6F175D24073F}"/>
          </ac:cxnSpMkLst>
        </pc:cxnChg>
        <pc:cxnChg chg="del">
          <ac:chgData name="Frey, Benjamin N." userId="6d57c5d1-1bbb-446e-86d4-33b52439c88a" providerId="ADAL" clId="{45B80D26-8776-0945-A018-0F51D457A814}" dt="2022-05-10T00:07:54.622" v="855" actId="478"/>
          <ac:cxnSpMkLst>
            <pc:docMk/>
            <pc:sldMk cId="341133323" sldId="256"/>
            <ac:cxnSpMk id="45" creationId="{C47129CF-0BC3-8946-A823-E92C9631C456}"/>
          </ac:cxnSpMkLst>
        </pc:cxnChg>
        <pc:cxnChg chg="del mod">
          <ac:chgData name="Frey, Benjamin N." userId="6d57c5d1-1bbb-446e-86d4-33b52439c88a" providerId="ADAL" clId="{45B80D26-8776-0945-A018-0F51D457A814}" dt="2022-05-10T00:07:57.721" v="856" actId="478"/>
          <ac:cxnSpMkLst>
            <pc:docMk/>
            <pc:sldMk cId="341133323" sldId="256"/>
            <ac:cxnSpMk id="47" creationId="{A00BCC12-53D7-604C-BC1A-8E5B94174EB6}"/>
          </ac:cxnSpMkLst>
        </pc:cxnChg>
        <pc:cxnChg chg="mod">
          <ac:chgData name="Frey, Benjamin N." userId="6d57c5d1-1bbb-446e-86d4-33b52439c88a" providerId="ADAL" clId="{45B80D26-8776-0945-A018-0F51D457A814}" dt="2022-05-11T21:15:57.649" v="923" actId="1076"/>
          <ac:cxnSpMkLst>
            <pc:docMk/>
            <pc:sldMk cId="341133323" sldId="256"/>
            <ac:cxnSpMk id="49" creationId="{ADA75939-F250-0C42-A84A-9D7B815BBE08}"/>
          </ac:cxnSpMkLst>
        </pc:cxnChg>
        <pc:cxnChg chg="del mod">
          <ac:chgData name="Frey, Benjamin N." userId="6d57c5d1-1bbb-446e-86d4-33b52439c88a" providerId="ADAL" clId="{45B80D26-8776-0945-A018-0F51D457A814}" dt="2022-05-09T23:59:57.190" v="676" actId="478"/>
          <ac:cxnSpMkLst>
            <pc:docMk/>
            <pc:sldMk cId="341133323" sldId="256"/>
            <ac:cxnSpMk id="51" creationId="{0BC6A7FF-76FA-664F-987F-77EE01C9B47D}"/>
          </ac:cxnSpMkLst>
        </pc:cxnChg>
        <pc:cxnChg chg="del mod">
          <ac:chgData name="Frey, Benjamin N." userId="6d57c5d1-1bbb-446e-86d4-33b52439c88a" providerId="ADAL" clId="{45B80D26-8776-0945-A018-0F51D457A814}" dt="2022-05-09T23:59:57.190" v="676" actId="478"/>
          <ac:cxnSpMkLst>
            <pc:docMk/>
            <pc:sldMk cId="341133323" sldId="256"/>
            <ac:cxnSpMk id="55" creationId="{0BB535AA-8C8E-6F48-A5EE-E36C4534D061}"/>
          </ac:cxnSpMkLst>
        </pc:cxnChg>
        <pc:cxnChg chg="del mod">
          <ac:chgData name="Frey, Benjamin N." userId="6d57c5d1-1bbb-446e-86d4-33b52439c88a" providerId="ADAL" clId="{45B80D26-8776-0945-A018-0F51D457A814}" dt="2022-05-10T00:01:49.453" v="691" actId="478"/>
          <ac:cxnSpMkLst>
            <pc:docMk/>
            <pc:sldMk cId="341133323" sldId="256"/>
            <ac:cxnSpMk id="61" creationId="{444F0C4C-6B56-4A4E-9A53-674F23B2DF89}"/>
          </ac:cxnSpMkLst>
        </pc:cxnChg>
        <pc:cxnChg chg="mod">
          <ac:chgData name="Frey, Benjamin N." userId="6d57c5d1-1bbb-446e-86d4-33b52439c88a" providerId="ADAL" clId="{45B80D26-8776-0945-A018-0F51D457A814}" dt="2022-05-11T21:19:40.658" v="989" actId="1036"/>
          <ac:cxnSpMkLst>
            <pc:docMk/>
            <pc:sldMk cId="341133323" sldId="256"/>
            <ac:cxnSpMk id="64" creationId="{A1415E5F-0EFD-3C47-B417-3DFFBEEE14DF}"/>
          </ac:cxnSpMkLst>
        </pc:cxnChg>
        <pc:cxnChg chg="add del mod">
          <ac:chgData name="Frey, Benjamin N." userId="6d57c5d1-1bbb-446e-86d4-33b52439c88a" providerId="ADAL" clId="{45B80D26-8776-0945-A018-0F51D457A814}" dt="2022-05-10T00:01:44.866" v="689"/>
          <ac:cxnSpMkLst>
            <pc:docMk/>
            <pc:sldMk cId="341133323" sldId="256"/>
            <ac:cxnSpMk id="70" creationId="{BE6FBD5B-066E-C524-E181-8CC493CBD1A0}"/>
          </ac:cxnSpMkLst>
        </pc:cxnChg>
        <pc:cxnChg chg="add mod">
          <ac:chgData name="Frey, Benjamin N." userId="6d57c5d1-1bbb-446e-86d4-33b52439c88a" providerId="ADAL" clId="{45B80D26-8776-0945-A018-0F51D457A814}" dt="2022-05-10T00:02:44.688" v="716"/>
          <ac:cxnSpMkLst>
            <pc:docMk/>
            <pc:sldMk cId="341133323" sldId="256"/>
            <ac:cxnSpMk id="75" creationId="{951F38B3-5B45-9DD2-E35A-52BE286812FB}"/>
          </ac:cxnSpMkLst>
        </pc:cxnChg>
        <pc:cxnChg chg="add mod">
          <ac:chgData name="Frey, Benjamin N." userId="6d57c5d1-1bbb-446e-86d4-33b52439c88a" providerId="ADAL" clId="{45B80D26-8776-0945-A018-0F51D457A814}" dt="2022-05-10T01:37:38.073" v="880" actId="1036"/>
          <ac:cxnSpMkLst>
            <pc:docMk/>
            <pc:sldMk cId="341133323" sldId="256"/>
            <ac:cxnSpMk id="77" creationId="{7A4D6FD6-F7C0-6695-EB90-3107B0AAC789}"/>
          </ac:cxnSpMkLst>
        </pc:cxnChg>
        <pc:cxnChg chg="add mod">
          <ac:chgData name="Frey, Benjamin N." userId="6d57c5d1-1bbb-446e-86d4-33b52439c88a" providerId="ADAL" clId="{45B80D26-8776-0945-A018-0F51D457A814}" dt="2022-05-10T00:04:28.253" v="758"/>
          <ac:cxnSpMkLst>
            <pc:docMk/>
            <pc:sldMk cId="341133323" sldId="256"/>
            <ac:cxnSpMk id="79" creationId="{9663E2F0-61E6-631A-5A5E-282C17CD9FAC}"/>
          </ac:cxnSpMkLst>
        </pc:cxnChg>
      </pc:sldChg>
      <pc:sldChg chg="del">
        <pc:chgData name="Frey, Benjamin N." userId="6d57c5d1-1bbb-446e-86d4-33b52439c88a" providerId="ADAL" clId="{45B80D26-8776-0945-A018-0F51D457A814}" dt="2022-05-09T23:30:19.631" v="0" actId="2696"/>
        <pc:sldMkLst>
          <pc:docMk/>
          <pc:sldMk cId="1748028748" sldId="256"/>
        </pc:sldMkLst>
      </pc:sldChg>
      <pc:sldChg chg="del">
        <pc:chgData name="Frey, Benjamin N." userId="6d57c5d1-1bbb-446e-86d4-33b52439c88a" providerId="ADAL" clId="{45B80D26-8776-0945-A018-0F51D457A814}" dt="2022-05-09T23:30:23.083" v="1" actId="2696"/>
        <pc:sldMkLst>
          <pc:docMk/>
          <pc:sldMk cId="3823662647" sldId="257"/>
        </pc:sldMkLst>
      </pc:sldChg>
      <pc:sldChg chg="addSp delSp modSp del mod">
        <pc:chgData name="Frey, Benjamin N." userId="6d57c5d1-1bbb-446e-86d4-33b52439c88a" providerId="ADAL" clId="{45B80D26-8776-0945-A018-0F51D457A814}" dt="2022-05-11T21:19:46.525" v="990" actId="2696"/>
        <pc:sldMkLst>
          <pc:docMk/>
          <pc:sldMk cId="3697999187" sldId="258"/>
        </pc:sldMkLst>
        <pc:spChg chg="del">
          <ac:chgData name="Frey, Benjamin N." userId="6d57c5d1-1bbb-446e-86d4-33b52439c88a" providerId="ADAL" clId="{45B80D26-8776-0945-A018-0F51D457A814}" dt="2022-05-09T23:30:38.651" v="2" actId="478"/>
          <ac:spMkLst>
            <pc:docMk/>
            <pc:sldMk cId="3697999187" sldId="258"/>
            <ac:spMk id="2" creationId="{72126FE5-E1D2-017B-2B9A-336C1E0DAACB}"/>
          </ac:spMkLst>
        </pc:spChg>
        <pc:spChg chg="mod">
          <ac:chgData name="Frey, Benjamin N." userId="6d57c5d1-1bbb-446e-86d4-33b52439c88a" providerId="ADAL" clId="{45B80D26-8776-0945-A018-0F51D457A814}" dt="2022-05-09T23:50:03.264" v="270" actId="1037"/>
          <ac:spMkLst>
            <pc:docMk/>
            <pc:sldMk cId="3697999187" sldId="258"/>
            <ac:spMk id="3" creationId="{9F6FC0F7-A33D-177D-23A2-4F9CD565F409}"/>
          </ac:spMkLst>
        </pc:spChg>
        <pc:spChg chg="del">
          <ac:chgData name="Frey, Benjamin N." userId="6d57c5d1-1bbb-446e-86d4-33b52439c88a" providerId="ADAL" clId="{45B80D26-8776-0945-A018-0F51D457A814}" dt="2022-05-09T23:30:41.151" v="3" actId="478"/>
          <ac:spMkLst>
            <pc:docMk/>
            <pc:sldMk cId="3697999187" sldId="258"/>
            <ac:spMk id="14" creationId="{1E767E80-DD4F-8E47-A244-7C5463CFBB4C}"/>
          </ac:spMkLst>
        </pc:spChg>
        <pc:spChg chg="mod">
          <ac:chgData name="Frey, Benjamin N." userId="6d57c5d1-1bbb-446e-86d4-33b52439c88a" providerId="ADAL" clId="{45B80D26-8776-0945-A018-0F51D457A814}" dt="2022-05-09T23:49:44.282" v="241" actId="1038"/>
          <ac:spMkLst>
            <pc:docMk/>
            <pc:sldMk cId="3697999187" sldId="258"/>
            <ac:spMk id="17" creationId="{C56C12D3-A834-1E41-8879-A6DACBBECF8E}"/>
          </ac:spMkLst>
        </pc:spChg>
        <pc:spChg chg="mod">
          <ac:chgData name="Frey, Benjamin N." userId="6d57c5d1-1bbb-446e-86d4-33b52439c88a" providerId="ADAL" clId="{45B80D26-8776-0945-A018-0F51D457A814}" dt="2022-05-09T23:49:37.340" v="206" actId="1076"/>
          <ac:spMkLst>
            <pc:docMk/>
            <pc:sldMk cId="3697999187" sldId="258"/>
            <ac:spMk id="18" creationId="{775E62D1-ED22-5BA0-C3B1-D4CFE71AED5A}"/>
          </ac:spMkLst>
        </pc:spChg>
        <pc:spChg chg="mod">
          <ac:chgData name="Frey, Benjamin N." userId="6d57c5d1-1bbb-446e-86d4-33b52439c88a" providerId="ADAL" clId="{45B80D26-8776-0945-A018-0F51D457A814}" dt="2022-05-09T23:49:33.562" v="205" actId="1076"/>
          <ac:spMkLst>
            <pc:docMk/>
            <pc:sldMk cId="3697999187" sldId="258"/>
            <ac:spMk id="20" creationId="{0C9096A8-539A-954B-968C-5D15974A6C82}"/>
          </ac:spMkLst>
        </pc:spChg>
        <pc:spChg chg="del mod">
          <ac:chgData name="Frey, Benjamin N." userId="6d57c5d1-1bbb-446e-86d4-33b52439c88a" providerId="ADAL" clId="{45B80D26-8776-0945-A018-0F51D457A814}" dt="2022-05-09T23:49:53.119" v="244" actId="478"/>
          <ac:spMkLst>
            <pc:docMk/>
            <pc:sldMk cId="3697999187" sldId="258"/>
            <ac:spMk id="23" creationId="{0754A7CD-7C30-33F4-96AB-41A6F8D8CB1C}"/>
          </ac:spMkLst>
        </pc:spChg>
        <pc:spChg chg="del">
          <ac:chgData name="Frey, Benjamin N." userId="6d57c5d1-1bbb-446e-86d4-33b52439c88a" providerId="ADAL" clId="{45B80D26-8776-0945-A018-0F51D457A814}" dt="2022-05-09T23:49:51.044" v="243" actId="478"/>
          <ac:spMkLst>
            <pc:docMk/>
            <pc:sldMk cId="3697999187" sldId="258"/>
            <ac:spMk id="24" creationId="{5706EA29-594B-24CB-2D77-ED465456D3DF}"/>
          </ac:spMkLst>
        </pc:spChg>
        <pc:spChg chg="add mod">
          <ac:chgData name="Frey, Benjamin N." userId="6d57c5d1-1bbb-446e-86d4-33b52439c88a" providerId="ADAL" clId="{45B80D26-8776-0945-A018-0F51D457A814}" dt="2022-05-09T23:55:50.348" v="438" actId="1076"/>
          <ac:spMkLst>
            <pc:docMk/>
            <pc:sldMk cId="3697999187" sldId="258"/>
            <ac:spMk id="28" creationId="{E35647AD-0E98-F1F0-E144-968172834341}"/>
          </ac:spMkLst>
        </pc:spChg>
        <pc:spChg chg="mod">
          <ac:chgData name="Frey, Benjamin N." userId="6d57c5d1-1bbb-446e-86d4-33b52439c88a" providerId="ADAL" clId="{45B80D26-8776-0945-A018-0F51D457A814}" dt="2022-05-09T23:50:03.264" v="270" actId="1037"/>
          <ac:spMkLst>
            <pc:docMk/>
            <pc:sldMk cId="3697999187" sldId="258"/>
            <ac:spMk id="29" creationId="{4D704FF8-B1CF-044A-AE4B-123030E85DFE}"/>
          </ac:spMkLst>
        </pc:spChg>
        <pc:spChg chg="add del mod">
          <ac:chgData name="Frey, Benjamin N." userId="6d57c5d1-1bbb-446e-86d4-33b52439c88a" providerId="ADAL" clId="{45B80D26-8776-0945-A018-0F51D457A814}" dt="2022-05-09T23:54:06.988" v="275" actId="478"/>
          <ac:spMkLst>
            <pc:docMk/>
            <pc:sldMk cId="3697999187" sldId="258"/>
            <ac:spMk id="34" creationId="{7B24FE52-C754-112C-51E2-8EEC75E85A09}"/>
          </ac:spMkLst>
        </pc:spChg>
        <pc:spChg chg="mod">
          <ac:chgData name="Frey, Benjamin N." userId="6d57c5d1-1bbb-446e-86d4-33b52439c88a" providerId="ADAL" clId="{45B80D26-8776-0945-A018-0F51D457A814}" dt="2022-05-09T23:50:03.264" v="270" actId="1037"/>
          <ac:spMkLst>
            <pc:docMk/>
            <pc:sldMk cId="3697999187" sldId="258"/>
            <ac:spMk id="35" creationId="{467C3371-DAFC-A748-AC3E-3AABA51E422F}"/>
          </ac:spMkLst>
        </pc:spChg>
        <pc:cxnChg chg="add del mod">
          <ac:chgData name="Frey, Benjamin N." userId="6d57c5d1-1bbb-446e-86d4-33b52439c88a" providerId="ADAL" clId="{45B80D26-8776-0945-A018-0F51D457A814}" dt="2022-05-09T23:48:56.047" v="198" actId="478"/>
          <ac:cxnSpMkLst>
            <pc:docMk/>
            <pc:sldMk cId="3697999187" sldId="258"/>
            <ac:cxnSpMk id="5" creationId="{5E20E1F6-BBA4-1543-F48D-7F743AEE111F}"/>
          </ac:cxnSpMkLst>
        </pc:cxnChg>
        <pc:cxnChg chg="mod">
          <ac:chgData name="Frey, Benjamin N." userId="6d57c5d1-1bbb-446e-86d4-33b52439c88a" providerId="ADAL" clId="{45B80D26-8776-0945-A018-0F51D457A814}" dt="2022-05-09T23:49:11.556" v="200" actId="14100"/>
          <ac:cxnSpMkLst>
            <pc:docMk/>
            <pc:sldMk cId="3697999187" sldId="258"/>
            <ac:cxnSpMk id="10" creationId="{F460641C-4B18-6443-9B31-1D38F192E4E7}"/>
          </ac:cxnSpMkLst>
        </pc:cxnChg>
        <pc:cxnChg chg="mod">
          <ac:chgData name="Frey, Benjamin N." userId="6d57c5d1-1bbb-446e-86d4-33b52439c88a" providerId="ADAL" clId="{45B80D26-8776-0945-A018-0F51D457A814}" dt="2022-05-09T23:49:22.281" v="202" actId="1037"/>
          <ac:cxnSpMkLst>
            <pc:docMk/>
            <pc:sldMk cId="3697999187" sldId="258"/>
            <ac:cxnSpMk id="11" creationId="{3ECAD455-CA8A-EE44-96A7-90E5FEC57147}"/>
          </ac:cxnSpMkLst>
        </pc:cxnChg>
        <pc:cxnChg chg="mod">
          <ac:chgData name="Frey, Benjamin N." userId="6d57c5d1-1bbb-446e-86d4-33b52439c88a" providerId="ADAL" clId="{45B80D26-8776-0945-A018-0F51D457A814}" dt="2022-05-09T23:50:12.257" v="272" actId="14100"/>
          <ac:cxnSpMkLst>
            <pc:docMk/>
            <pc:sldMk cId="3697999187" sldId="258"/>
            <ac:cxnSpMk id="30" creationId="{665B418B-8BEB-AF40-AEBB-E26AEBC5150A}"/>
          </ac:cxnSpMkLst>
        </pc:cxnChg>
        <pc:cxnChg chg="mod">
          <ac:chgData name="Frey, Benjamin N." userId="6d57c5d1-1bbb-446e-86d4-33b52439c88a" providerId="ADAL" clId="{45B80D26-8776-0945-A018-0F51D457A814}" dt="2022-05-09T23:50:03.264" v="270" actId="1037"/>
          <ac:cxnSpMkLst>
            <pc:docMk/>
            <pc:sldMk cId="3697999187" sldId="258"/>
            <ac:cxnSpMk id="33" creationId="{467D254F-6188-4C4D-A395-084BDC50D522}"/>
          </ac:cxnSpMkLst>
        </pc:cxnChg>
      </pc:sldChg>
    </pc:docChg>
  </pc:docChgLst>
  <pc:docChgLst>
    <pc:chgData name="Frey, Benjamin N." userId="6d57c5d1-1bbb-446e-86d4-33b52439c88a" providerId="ADAL" clId="{0B0F3CF8-8315-D24D-8FF3-24DAA9B9BEF6}"/>
    <pc:docChg chg="undo custSel modSld">
      <pc:chgData name="Frey, Benjamin N." userId="6d57c5d1-1bbb-446e-86d4-33b52439c88a" providerId="ADAL" clId="{0B0F3CF8-8315-D24D-8FF3-24DAA9B9BEF6}" dt="2022-05-11T21:54:32.554" v="870" actId="1076"/>
      <pc:docMkLst>
        <pc:docMk/>
      </pc:docMkLst>
      <pc:sldChg chg="addSp delSp modSp mod">
        <pc:chgData name="Frey, Benjamin N." userId="6d57c5d1-1bbb-446e-86d4-33b52439c88a" providerId="ADAL" clId="{0B0F3CF8-8315-D24D-8FF3-24DAA9B9BEF6}" dt="2022-05-11T21:54:32.554" v="870" actId="1076"/>
        <pc:sldMkLst>
          <pc:docMk/>
          <pc:sldMk cId="341133323" sldId="256"/>
        </pc:sldMkLst>
        <pc:spChg chg="mod">
          <ac:chgData name="Frey, Benjamin N." userId="6d57c5d1-1bbb-446e-86d4-33b52439c88a" providerId="ADAL" clId="{0B0F3CF8-8315-D24D-8FF3-24DAA9B9BEF6}" dt="2022-05-11T21:54:07.197" v="846" actId="14100"/>
          <ac:spMkLst>
            <pc:docMk/>
            <pc:sldMk cId="341133323" sldId="256"/>
            <ac:spMk id="22" creationId="{64688EF2-08BD-021B-D83F-2D9EA8C8C207}"/>
          </ac:spMkLst>
        </pc:spChg>
        <pc:spChg chg="mod">
          <ac:chgData name="Frey, Benjamin N." userId="6d57c5d1-1bbb-446e-86d4-33b52439c88a" providerId="ADAL" clId="{0B0F3CF8-8315-D24D-8FF3-24DAA9B9BEF6}" dt="2022-05-11T21:52:54.628" v="809" actId="20577"/>
          <ac:spMkLst>
            <pc:docMk/>
            <pc:sldMk cId="341133323" sldId="256"/>
            <ac:spMk id="26" creationId="{FB006BF3-C9D7-9E48-28C2-292600E99034}"/>
          </ac:spMkLst>
        </pc:spChg>
        <pc:spChg chg="add del mod">
          <ac:chgData name="Frey, Benjamin N." userId="6d57c5d1-1bbb-446e-86d4-33b52439c88a" providerId="ADAL" clId="{0B0F3CF8-8315-D24D-8FF3-24DAA9B9BEF6}" dt="2022-05-11T21:52:11.512" v="790" actId="20577"/>
          <ac:spMkLst>
            <pc:docMk/>
            <pc:sldMk cId="341133323" sldId="256"/>
            <ac:spMk id="27" creationId="{8146F341-B107-D620-FBF7-8CA886D381E9}"/>
          </ac:spMkLst>
        </pc:spChg>
        <pc:spChg chg="mod">
          <ac:chgData name="Frey, Benjamin N." userId="6d57c5d1-1bbb-446e-86d4-33b52439c88a" providerId="ADAL" clId="{0B0F3CF8-8315-D24D-8FF3-24DAA9B9BEF6}" dt="2022-05-11T21:54:32.554" v="870" actId="1076"/>
          <ac:spMkLst>
            <pc:docMk/>
            <pc:sldMk cId="341133323" sldId="256"/>
            <ac:spMk id="48" creationId="{17FCD7D4-D830-ED4D-9045-D241A2BD82D9}"/>
          </ac:spMkLst>
        </pc:spChg>
        <pc:spChg chg="mod">
          <ac:chgData name="Frey, Benjamin N." userId="6d57c5d1-1bbb-446e-86d4-33b52439c88a" providerId="ADAL" clId="{0B0F3CF8-8315-D24D-8FF3-24DAA9B9BEF6}" dt="2022-05-11T21:40:20.114" v="5" actId="3626"/>
          <ac:spMkLst>
            <pc:docMk/>
            <pc:sldMk cId="341133323" sldId="256"/>
            <ac:spMk id="53" creationId="{8AD032B1-A669-9A2E-7C56-61A940DDAE74}"/>
          </ac:spMkLst>
        </pc:spChg>
        <pc:spChg chg="mod">
          <ac:chgData name="Frey, Benjamin N." userId="6d57c5d1-1bbb-446e-86d4-33b52439c88a" providerId="ADAL" clId="{0B0F3CF8-8315-D24D-8FF3-24DAA9B9BEF6}" dt="2022-05-11T21:51:25.574" v="694" actId="14100"/>
          <ac:spMkLst>
            <pc:docMk/>
            <pc:sldMk cId="341133323" sldId="256"/>
            <ac:spMk id="54" creationId="{AEB2AD3C-2B32-074A-9A93-65546E3BCE01}"/>
          </ac:spMkLst>
        </pc:spChg>
        <pc:spChg chg="mod">
          <ac:chgData name="Frey, Benjamin N." userId="6d57c5d1-1bbb-446e-86d4-33b52439c88a" providerId="ADAL" clId="{0B0F3CF8-8315-D24D-8FF3-24DAA9B9BEF6}" dt="2022-05-11T21:47:37.231" v="508" actId="20577"/>
          <ac:spMkLst>
            <pc:docMk/>
            <pc:sldMk cId="341133323" sldId="256"/>
            <ac:spMk id="74" creationId="{D298D145-B165-2493-9621-EFEFCB4BD8E8}"/>
          </ac:spMkLst>
        </pc:spChg>
        <pc:spChg chg="mod">
          <ac:chgData name="Frey, Benjamin N." userId="6d57c5d1-1bbb-446e-86d4-33b52439c88a" providerId="ADAL" clId="{0B0F3CF8-8315-D24D-8FF3-24DAA9B9BEF6}" dt="2022-05-11T21:51:44.547" v="749" actId="1035"/>
          <ac:spMkLst>
            <pc:docMk/>
            <pc:sldMk cId="341133323" sldId="256"/>
            <ac:spMk id="76" creationId="{9983B536-988A-9191-A2FA-5BF89D88EF31}"/>
          </ac:spMkLst>
        </pc:spChg>
        <pc:spChg chg="del">
          <ac:chgData name="Frey, Benjamin N." userId="6d57c5d1-1bbb-446e-86d4-33b52439c88a" providerId="ADAL" clId="{0B0F3CF8-8315-D24D-8FF3-24DAA9B9BEF6}" dt="2022-05-11T21:52:19.474" v="791" actId="478"/>
          <ac:spMkLst>
            <pc:docMk/>
            <pc:sldMk cId="341133323" sldId="256"/>
            <ac:spMk id="78" creationId="{CB60931E-E1C5-AEF2-7F54-8B9AE2A719BA}"/>
          </ac:spMkLst>
        </pc:spChg>
        <pc:cxnChg chg="mod">
          <ac:chgData name="Frey, Benjamin N." userId="6d57c5d1-1bbb-446e-86d4-33b52439c88a" providerId="ADAL" clId="{0B0F3CF8-8315-D24D-8FF3-24DAA9B9BEF6}" dt="2022-05-11T21:51:29.480" v="696" actId="1076"/>
          <ac:cxnSpMkLst>
            <pc:docMk/>
            <pc:sldMk cId="341133323" sldId="256"/>
            <ac:cxnSpMk id="17" creationId="{72FA6D82-7E5A-7F45-8AB2-E8BCF1B4BD79}"/>
          </ac:cxnSpMkLst>
        </pc:cxnChg>
        <pc:cxnChg chg="mod">
          <ac:chgData name="Frey, Benjamin N." userId="6d57c5d1-1bbb-446e-86d4-33b52439c88a" providerId="ADAL" clId="{0B0F3CF8-8315-D24D-8FF3-24DAA9B9BEF6}" dt="2022-05-11T21:51:36.310" v="715" actId="1036"/>
          <ac:cxnSpMkLst>
            <pc:docMk/>
            <pc:sldMk cId="341133323" sldId="256"/>
            <ac:cxnSpMk id="23" creationId="{F1BC3E7E-58F4-B59A-7850-0E52C00FB675}"/>
          </ac:cxnSpMkLst>
        </pc:cxnChg>
        <pc:cxnChg chg="mod">
          <ac:chgData name="Frey, Benjamin N." userId="6d57c5d1-1bbb-446e-86d4-33b52439c88a" providerId="ADAL" clId="{0B0F3CF8-8315-D24D-8FF3-24DAA9B9BEF6}" dt="2022-05-11T21:52:03.005" v="788" actId="1035"/>
          <ac:cxnSpMkLst>
            <pc:docMk/>
            <pc:sldMk cId="341133323" sldId="256"/>
            <ac:cxnSpMk id="24" creationId="{2EB141F5-ED06-43C5-6E5E-F768C47EC22C}"/>
          </ac:cxnSpMkLst>
        </pc:cxnChg>
        <pc:cxnChg chg="add del mod">
          <ac:chgData name="Frey, Benjamin N." userId="6d57c5d1-1bbb-446e-86d4-33b52439c88a" providerId="ADAL" clId="{0B0F3CF8-8315-D24D-8FF3-24DAA9B9BEF6}" dt="2022-05-11T21:51:47.819" v="764" actId="1036"/>
          <ac:cxnSpMkLst>
            <pc:docMk/>
            <pc:sldMk cId="341133323" sldId="256"/>
            <ac:cxnSpMk id="28" creationId="{C4DE06A6-795B-5A44-A3A8-F0948CFD9738}"/>
          </ac:cxnSpMkLst>
        </pc:cxnChg>
        <pc:cxnChg chg="mod">
          <ac:chgData name="Frey, Benjamin N." userId="6d57c5d1-1bbb-446e-86d4-33b52439c88a" providerId="ADAL" clId="{0B0F3CF8-8315-D24D-8FF3-24DAA9B9BEF6}" dt="2022-05-11T21:51:36.310" v="715" actId="1036"/>
          <ac:cxnSpMkLst>
            <pc:docMk/>
            <pc:sldMk cId="341133323" sldId="256"/>
            <ac:cxnSpMk id="49" creationId="{ADA75939-F250-0C42-A84A-9D7B815BBE08}"/>
          </ac:cxnSpMkLst>
        </pc:cxnChg>
        <pc:cxnChg chg="mod">
          <ac:chgData name="Frey, Benjamin N." userId="6d57c5d1-1bbb-446e-86d4-33b52439c88a" providerId="ADAL" clId="{0B0F3CF8-8315-D24D-8FF3-24DAA9B9BEF6}" dt="2022-05-11T21:51:40.338" v="733" actId="1036"/>
          <ac:cxnSpMkLst>
            <pc:docMk/>
            <pc:sldMk cId="341133323" sldId="256"/>
            <ac:cxnSpMk id="64" creationId="{A1415E5F-0EFD-3C47-B417-3DFFBEEE14DF}"/>
          </ac:cxnSpMkLst>
        </pc:cxnChg>
        <pc:cxnChg chg="del">
          <ac:chgData name="Frey, Benjamin N." userId="6d57c5d1-1bbb-446e-86d4-33b52439c88a" providerId="ADAL" clId="{0B0F3CF8-8315-D24D-8FF3-24DAA9B9BEF6}" dt="2022-05-11T21:52:20.434" v="792" actId="478"/>
          <ac:cxnSpMkLst>
            <pc:docMk/>
            <pc:sldMk cId="341133323" sldId="256"/>
            <ac:cxnSpMk id="75" creationId="{951F38B3-5B45-9DD2-E35A-52BE286812FB}"/>
          </ac:cxnSpMkLst>
        </pc:cxnChg>
        <pc:cxnChg chg="del">
          <ac:chgData name="Frey, Benjamin N." userId="6d57c5d1-1bbb-446e-86d4-33b52439c88a" providerId="ADAL" clId="{0B0F3CF8-8315-D24D-8FF3-24DAA9B9BEF6}" dt="2022-05-11T21:52:21.662" v="793" actId="478"/>
          <ac:cxnSpMkLst>
            <pc:docMk/>
            <pc:sldMk cId="341133323" sldId="256"/>
            <ac:cxnSpMk id="79" creationId="{9663E2F0-61E6-631A-5A5E-282C17CD9FAC}"/>
          </ac:cxnSpMkLst>
        </pc:cxnChg>
      </pc:sldChg>
    </pc:docChg>
  </pc:docChgLst>
  <pc:docChgLst>
    <pc:chgData name="Frey, Benjamin N." userId="6d57c5d1-1bbb-446e-86d4-33b52439c88a" providerId="ADAL" clId="{96B1C405-C956-D045-A86D-C67D09115E47}"/>
    <pc:docChg chg="undo custSel addSld modSld">
      <pc:chgData name="Frey, Benjamin N." userId="6d57c5d1-1bbb-446e-86d4-33b52439c88a" providerId="ADAL" clId="{96B1C405-C956-D045-A86D-C67D09115E47}" dt="2022-05-03T01:00:53.164" v="273" actId="1076"/>
      <pc:docMkLst>
        <pc:docMk/>
      </pc:docMkLst>
      <pc:sldChg chg="addSp delSp modSp mod">
        <pc:chgData name="Frey, Benjamin N." userId="6d57c5d1-1bbb-446e-86d4-33b52439c88a" providerId="ADAL" clId="{96B1C405-C956-D045-A86D-C67D09115E47}" dt="2022-04-10T23:32:15.904" v="22" actId="478"/>
        <pc:sldMkLst>
          <pc:docMk/>
          <pc:sldMk cId="1748028748" sldId="256"/>
        </pc:sldMkLst>
        <pc:spChg chg="add del">
          <ac:chgData name="Frey, Benjamin N." userId="6d57c5d1-1bbb-446e-86d4-33b52439c88a" providerId="ADAL" clId="{96B1C405-C956-D045-A86D-C67D09115E47}" dt="2022-04-10T23:32:15.904" v="22" actId="478"/>
          <ac:spMkLst>
            <pc:docMk/>
            <pc:sldMk cId="1748028748" sldId="256"/>
            <ac:spMk id="6" creationId="{B8881159-84D2-5F48-99D6-5C829B68573F}"/>
          </ac:spMkLst>
        </pc:spChg>
        <pc:spChg chg="add del">
          <ac:chgData name="Frey, Benjamin N." userId="6d57c5d1-1bbb-446e-86d4-33b52439c88a" providerId="ADAL" clId="{96B1C405-C956-D045-A86D-C67D09115E47}" dt="2022-04-10T23:32:14.853" v="17" actId="478"/>
          <ac:spMkLst>
            <pc:docMk/>
            <pc:sldMk cId="1748028748" sldId="256"/>
            <ac:spMk id="16" creationId="{C358ACDA-4F4F-764D-9147-EEB31629CD22}"/>
          </ac:spMkLst>
        </pc:spChg>
        <pc:spChg chg="mod">
          <ac:chgData name="Frey, Benjamin N." userId="6d57c5d1-1bbb-446e-86d4-33b52439c88a" providerId="ADAL" clId="{96B1C405-C956-D045-A86D-C67D09115E47}" dt="2022-04-10T23:32:15.418" v="20" actId="20577"/>
          <ac:spMkLst>
            <pc:docMk/>
            <pc:sldMk cId="1748028748" sldId="256"/>
            <ac:spMk id="17" creationId="{C56C12D3-A834-1E41-8879-A6DACBBECF8E}"/>
          </ac:spMkLst>
        </pc:spChg>
        <pc:spChg chg="add del">
          <ac:chgData name="Frey, Benjamin N." userId="6d57c5d1-1bbb-446e-86d4-33b52439c88a" providerId="ADAL" clId="{96B1C405-C956-D045-A86D-C67D09115E47}" dt="2022-04-10T23:32:15.627" v="21" actId="478"/>
          <ac:spMkLst>
            <pc:docMk/>
            <pc:sldMk cId="1748028748" sldId="256"/>
            <ac:spMk id="21" creationId="{622AA7C9-B2FD-CF4E-8091-AECE38069B32}"/>
          </ac:spMkLst>
        </pc:spChg>
        <pc:spChg chg="add del">
          <ac:chgData name="Frey, Benjamin N." userId="6d57c5d1-1bbb-446e-86d4-33b52439c88a" providerId="ADAL" clId="{96B1C405-C956-D045-A86D-C67D09115E47}" dt="2022-04-10T23:32:14.853" v="17" actId="478"/>
          <ac:spMkLst>
            <pc:docMk/>
            <pc:sldMk cId="1748028748" sldId="256"/>
            <ac:spMk id="27" creationId="{E6999C79-DE44-7043-A474-FF9EA80A7BDA}"/>
          </ac:spMkLst>
        </pc:spChg>
        <pc:cxnChg chg="add del">
          <ac:chgData name="Frey, Benjamin N." userId="6d57c5d1-1bbb-446e-86d4-33b52439c88a" providerId="ADAL" clId="{96B1C405-C956-D045-A86D-C67D09115E47}" dt="2022-04-10T23:32:14.853" v="17" actId="478"/>
          <ac:cxnSpMkLst>
            <pc:docMk/>
            <pc:sldMk cId="1748028748" sldId="256"/>
            <ac:cxnSpMk id="22" creationId="{9879A188-D97A-AB4A-B4DF-7989995DE100}"/>
          </ac:cxnSpMkLst>
        </pc:cxnChg>
        <pc:cxnChg chg="add del">
          <ac:chgData name="Frey, Benjamin N." userId="6d57c5d1-1bbb-446e-86d4-33b52439c88a" providerId="ADAL" clId="{96B1C405-C956-D045-A86D-C67D09115E47}" dt="2022-04-10T23:32:14.853" v="17" actId="478"/>
          <ac:cxnSpMkLst>
            <pc:docMk/>
            <pc:sldMk cId="1748028748" sldId="256"/>
            <ac:cxnSpMk id="25" creationId="{66E9B504-7211-F843-9C5B-CF482988F731}"/>
          </ac:cxnSpMkLst>
        </pc:cxnChg>
      </pc:sldChg>
      <pc:sldChg chg="addSp delSp modSp add mod">
        <pc:chgData name="Frey, Benjamin N." userId="6d57c5d1-1bbb-446e-86d4-33b52439c88a" providerId="ADAL" clId="{96B1C405-C956-D045-A86D-C67D09115E47}" dt="2022-04-19T22:20:52.414" v="110" actId="1038"/>
        <pc:sldMkLst>
          <pc:docMk/>
          <pc:sldMk cId="3823662647" sldId="257"/>
        </pc:sldMkLst>
        <pc:spChg chg="del">
          <ac:chgData name="Frey, Benjamin N." userId="6d57c5d1-1bbb-446e-86d4-33b52439c88a" providerId="ADAL" clId="{96B1C405-C956-D045-A86D-C67D09115E47}" dt="2022-04-10T23:32:20.815" v="24" actId="478"/>
          <ac:spMkLst>
            <pc:docMk/>
            <pc:sldMk cId="3823662647" sldId="257"/>
            <ac:spMk id="6" creationId="{B8881159-84D2-5F48-99D6-5C829B68573F}"/>
          </ac:spMkLst>
        </pc:spChg>
        <pc:spChg chg="mod">
          <ac:chgData name="Frey, Benjamin N." userId="6d57c5d1-1bbb-446e-86d4-33b52439c88a" providerId="ADAL" clId="{96B1C405-C956-D045-A86D-C67D09115E47}" dt="2022-04-10T23:34:06.863" v="87" actId="20577"/>
          <ac:spMkLst>
            <pc:docMk/>
            <pc:sldMk cId="3823662647" sldId="257"/>
            <ac:spMk id="7" creationId="{D7E00146-4256-9642-804F-8C5192E0E5F0}"/>
          </ac:spMkLst>
        </pc:spChg>
        <pc:spChg chg="mod">
          <ac:chgData name="Frey, Benjamin N." userId="6d57c5d1-1bbb-446e-86d4-33b52439c88a" providerId="ADAL" clId="{96B1C405-C956-D045-A86D-C67D09115E47}" dt="2022-04-11T00:35:55.785" v="88" actId="207"/>
          <ac:spMkLst>
            <pc:docMk/>
            <pc:sldMk cId="3823662647" sldId="257"/>
            <ac:spMk id="14" creationId="{1E767E80-DD4F-8E47-A244-7C5463CFBB4C}"/>
          </ac:spMkLst>
        </pc:spChg>
        <pc:spChg chg="mod">
          <ac:chgData name="Frey, Benjamin N." userId="6d57c5d1-1bbb-446e-86d4-33b52439c88a" providerId="ADAL" clId="{96B1C405-C956-D045-A86D-C67D09115E47}" dt="2022-04-10T23:32:44.072" v="39" actId="1076"/>
          <ac:spMkLst>
            <pc:docMk/>
            <pc:sldMk cId="3823662647" sldId="257"/>
            <ac:spMk id="15" creationId="{33AA3BC6-2EF9-7F4F-8F61-090FB6E4DF6B}"/>
          </ac:spMkLst>
        </pc:spChg>
        <pc:spChg chg="del">
          <ac:chgData name="Frey, Benjamin N." userId="6d57c5d1-1bbb-446e-86d4-33b52439c88a" providerId="ADAL" clId="{96B1C405-C956-D045-A86D-C67D09115E47}" dt="2022-04-10T23:32:30.253" v="36" actId="478"/>
          <ac:spMkLst>
            <pc:docMk/>
            <pc:sldMk cId="3823662647" sldId="257"/>
            <ac:spMk id="16" creationId="{C358ACDA-4F4F-764D-9147-EEB31629CD22}"/>
          </ac:spMkLst>
        </pc:spChg>
        <pc:spChg chg="mod">
          <ac:chgData name="Frey, Benjamin N." userId="6d57c5d1-1bbb-446e-86d4-33b52439c88a" providerId="ADAL" clId="{96B1C405-C956-D045-A86D-C67D09115E47}" dt="2022-04-10T23:32:27.354" v="35" actId="20577"/>
          <ac:spMkLst>
            <pc:docMk/>
            <pc:sldMk cId="3823662647" sldId="257"/>
            <ac:spMk id="17" creationId="{C56C12D3-A834-1E41-8879-A6DACBBECF8E}"/>
          </ac:spMkLst>
        </pc:spChg>
        <pc:spChg chg="add mod">
          <ac:chgData name="Frey, Benjamin N." userId="6d57c5d1-1bbb-446e-86d4-33b52439c88a" providerId="ADAL" clId="{96B1C405-C956-D045-A86D-C67D09115E47}" dt="2022-04-19T22:20:52.414" v="110" actId="1038"/>
          <ac:spMkLst>
            <pc:docMk/>
            <pc:sldMk cId="3823662647" sldId="257"/>
            <ac:spMk id="18" creationId="{775E62D1-ED22-5BA0-C3B1-D4CFE71AED5A}"/>
          </ac:spMkLst>
        </pc:spChg>
        <pc:spChg chg="del">
          <ac:chgData name="Frey, Benjamin N." userId="6d57c5d1-1bbb-446e-86d4-33b52439c88a" providerId="ADAL" clId="{96B1C405-C956-D045-A86D-C67D09115E47}" dt="2022-04-10T23:32:22.431" v="25" actId="478"/>
          <ac:spMkLst>
            <pc:docMk/>
            <pc:sldMk cId="3823662647" sldId="257"/>
            <ac:spMk id="21" creationId="{622AA7C9-B2FD-CF4E-8091-AECE38069B32}"/>
          </ac:spMkLst>
        </pc:spChg>
        <pc:spChg chg="del">
          <ac:chgData name="Frey, Benjamin N." userId="6d57c5d1-1bbb-446e-86d4-33b52439c88a" providerId="ADAL" clId="{96B1C405-C956-D045-A86D-C67D09115E47}" dt="2022-04-10T23:32:30.253" v="36" actId="478"/>
          <ac:spMkLst>
            <pc:docMk/>
            <pc:sldMk cId="3823662647" sldId="257"/>
            <ac:spMk id="27" creationId="{E6999C79-DE44-7043-A474-FF9EA80A7BDA}"/>
          </ac:spMkLst>
        </pc:spChg>
        <pc:spChg chg="del">
          <ac:chgData name="Frey, Benjamin N." userId="6d57c5d1-1bbb-446e-86d4-33b52439c88a" providerId="ADAL" clId="{96B1C405-C956-D045-A86D-C67D09115E47}" dt="2022-04-10T23:32:30.253" v="36" actId="478"/>
          <ac:spMkLst>
            <pc:docMk/>
            <pc:sldMk cId="3823662647" sldId="257"/>
            <ac:spMk id="28" creationId="{B43F5881-7957-3F45-828A-8C0D77AA2EF6}"/>
          </ac:spMkLst>
        </pc:spChg>
        <pc:spChg chg="mod">
          <ac:chgData name="Frey, Benjamin N." userId="6d57c5d1-1bbb-446e-86d4-33b52439c88a" providerId="ADAL" clId="{96B1C405-C956-D045-A86D-C67D09115E47}" dt="2022-04-10T23:34:00.398" v="86" actId="1076"/>
          <ac:spMkLst>
            <pc:docMk/>
            <pc:sldMk cId="3823662647" sldId="257"/>
            <ac:spMk id="29" creationId="{4D704FF8-B1CF-044A-AE4B-123030E85DFE}"/>
          </ac:spMkLst>
        </pc:spChg>
        <pc:spChg chg="mod">
          <ac:chgData name="Frey, Benjamin N." userId="6d57c5d1-1bbb-446e-86d4-33b52439c88a" providerId="ADAL" clId="{96B1C405-C956-D045-A86D-C67D09115E47}" dt="2022-04-10T23:33:51.617" v="83" actId="1038"/>
          <ac:spMkLst>
            <pc:docMk/>
            <pc:sldMk cId="3823662647" sldId="257"/>
            <ac:spMk id="35" creationId="{467C3371-DAFC-A748-AC3E-3AABA51E422F}"/>
          </ac:spMkLst>
        </pc:spChg>
        <pc:spChg chg="mod">
          <ac:chgData name="Frey, Benjamin N." userId="6d57c5d1-1bbb-446e-86d4-33b52439c88a" providerId="ADAL" clId="{96B1C405-C956-D045-A86D-C67D09115E47}" dt="2022-04-10T23:33:03.048" v="66" actId="1035"/>
          <ac:spMkLst>
            <pc:docMk/>
            <pc:sldMk cId="3823662647" sldId="257"/>
            <ac:spMk id="40" creationId="{5E9028BE-52AF-4C4B-BDA7-FCC2479AB1DD}"/>
          </ac:spMkLst>
        </pc:spChg>
        <pc:spChg chg="mod">
          <ac:chgData name="Frey, Benjamin N." userId="6d57c5d1-1bbb-446e-86d4-33b52439c88a" providerId="ADAL" clId="{96B1C405-C956-D045-A86D-C67D09115E47}" dt="2022-04-10T23:33:53.449" v="84" actId="20577"/>
          <ac:spMkLst>
            <pc:docMk/>
            <pc:sldMk cId="3823662647" sldId="257"/>
            <ac:spMk id="41" creationId="{DB8E4CD5-B3FF-6241-A57F-14EFD5AF909A}"/>
          </ac:spMkLst>
        </pc:spChg>
        <pc:cxnChg chg="del">
          <ac:chgData name="Frey, Benjamin N." userId="6d57c5d1-1bbb-446e-86d4-33b52439c88a" providerId="ADAL" clId="{96B1C405-C956-D045-A86D-C67D09115E47}" dt="2022-04-10T23:32:30.253" v="36" actId="478"/>
          <ac:cxnSpMkLst>
            <pc:docMk/>
            <pc:sldMk cId="3823662647" sldId="257"/>
            <ac:cxnSpMk id="22" creationId="{9879A188-D97A-AB4A-B4DF-7989995DE100}"/>
          </ac:cxnSpMkLst>
        </pc:cxnChg>
        <pc:cxnChg chg="del">
          <ac:chgData name="Frey, Benjamin N." userId="6d57c5d1-1bbb-446e-86d4-33b52439c88a" providerId="ADAL" clId="{96B1C405-C956-D045-A86D-C67D09115E47}" dt="2022-04-10T23:32:30.253" v="36" actId="478"/>
          <ac:cxnSpMkLst>
            <pc:docMk/>
            <pc:sldMk cId="3823662647" sldId="257"/>
            <ac:cxnSpMk id="25" creationId="{66E9B504-7211-F843-9C5B-CF482988F731}"/>
          </ac:cxnSpMkLst>
        </pc:cxnChg>
        <pc:cxnChg chg="mod">
          <ac:chgData name="Frey, Benjamin N." userId="6d57c5d1-1bbb-446e-86d4-33b52439c88a" providerId="ADAL" clId="{96B1C405-C956-D045-A86D-C67D09115E47}" dt="2022-04-10T23:33:36.599" v="73" actId="14100"/>
          <ac:cxnSpMkLst>
            <pc:docMk/>
            <pc:sldMk cId="3823662647" sldId="257"/>
            <ac:cxnSpMk id="30" creationId="{665B418B-8BEB-AF40-AEBB-E26AEBC5150A}"/>
          </ac:cxnSpMkLst>
        </pc:cxnChg>
        <pc:cxnChg chg="mod">
          <ac:chgData name="Frey, Benjamin N." userId="6d57c5d1-1bbb-446e-86d4-33b52439c88a" providerId="ADAL" clId="{96B1C405-C956-D045-A86D-C67D09115E47}" dt="2022-04-10T23:33:32.047" v="72" actId="14100"/>
          <ac:cxnSpMkLst>
            <pc:docMk/>
            <pc:sldMk cId="3823662647" sldId="257"/>
            <ac:cxnSpMk id="33" creationId="{467D254F-6188-4C4D-A395-084BDC50D522}"/>
          </ac:cxnSpMkLst>
        </pc:cxnChg>
        <pc:cxnChg chg="mod">
          <ac:chgData name="Frey, Benjamin N." userId="6d57c5d1-1bbb-446e-86d4-33b52439c88a" providerId="ADAL" clId="{96B1C405-C956-D045-A86D-C67D09115E47}" dt="2022-04-10T23:32:54.722" v="43" actId="14100"/>
          <ac:cxnSpMkLst>
            <pc:docMk/>
            <pc:sldMk cId="3823662647" sldId="257"/>
            <ac:cxnSpMk id="36" creationId="{99ED6875-EB13-4E4B-B7B8-42BAE9ADE2F1}"/>
          </ac:cxnSpMkLst>
        </pc:cxnChg>
        <pc:cxnChg chg="mod">
          <ac:chgData name="Frey, Benjamin N." userId="6d57c5d1-1bbb-446e-86d4-33b52439c88a" providerId="ADAL" clId="{96B1C405-C956-D045-A86D-C67D09115E47}" dt="2022-04-10T23:33:39.932" v="74" actId="14100"/>
          <ac:cxnSpMkLst>
            <pc:docMk/>
            <pc:sldMk cId="3823662647" sldId="257"/>
            <ac:cxnSpMk id="38" creationId="{1C562C31-141E-1549-81F4-2211DFA18643}"/>
          </ac:cxnSpMkLst>
        </pc:cxnChg>
      </pc:sldChg>
      <pc:sldChg chg="addSp modSp add mod">
        <pc:chgData name="Frey, Benjamin N." userId="6d57c5d1-1bbb-446e-86d4-33b52439c88a" providerId="ADAL" clId="{96B1C405-C956-D045-A86D-C67D09115E47}" dt="2022-05-03T01:00:53.164" v="273" actId="1076"/>
        <pc:sldMkLst>
          <pc:docMk/>
          <pc:sldMk cId="3697999187" sldId="258"/>
        </pc:sldMkLst>
        <pc:spChg chg="add mod">
          <ac:chgData name="Frey, Benjamin N." userId="6d57c5d1-1bbb-446e-86d4-33b52439c88a" providerId="ADAL" clId="{96B1C405-C956-D045-A86D-C67D09115E47}" dt="2022-05-03T00:59:00.950" v="194" actId="208"/>
          <ac:spMkLst>
            <pc:docMk/>
            <pc:sldMk cId="3697999187" sldId="258"/>
            <ac:spMk id="2" creationId="{72126FE5-E1D2-017B-2B9A-336C1E0DAACB}"/>
          </ac:spMkLst>
        </pc:spChg>
        <pc:spChg chg="add mod">
          <ac:chgData name="Frey, Benjamin N." userId="6d57c5d1-1bbb-446e-86d4-33b52439c88a" providerId="ADAL" clId="{96B1C405-C956-D045-A86D-C67D09115E47}" dt="2022-05-03T01:00:48.004" v="272" actId="1076"/>
          <ac:spMkLst>
            <pc:docMk/>
            <pc:sldMk cId="3697999187" sldId="258"/>
            <ac:spMk id="3" creationId="{9F6FC0F7-A33D-177D-23A2-4F9CD565F409}"/>
          </ac:spMkLst>
        </pc:spChg>
        <pc:spChg chg="mod">
          <ac:chgData name="Frey, Benjamin N." userId="6d57c5d1-1bbb-446e-86d4-33b52439c88a" providerId="ADAL" clId="{96B1C405-C956-D045-A86D-C67D09115E47}" dt="2022-05-03T00:58:08.999" v="161" actId="20577"/>
          <ac:spMkLst>
            <pc:docMk/>
            <pc:sldMk cId="3697999187" sldId="258"/>
            <ac:spMk id="14" creationId="{1E767E80-DD4F-8E47-A244-7C5463CFBB4C}"/>
          </ac:spMkLst>
        </pc:spChg>
        <pc:spChg chg="mod">
          <ac:chgData name="Frey, Benjamin N." userId="6d57c5d1-1bbb-446e-86d4-33b52439c88a" providerId="ADAL" clId="{96B1C405-C956-D045-A86D-C67D09115E47}" dt="2022-05-03T00:58:25.443" v="190" actId="20577"/>
          <ac:spMkLst>
            <pc:docMk/>
            <pc:sldMk cId="3697999187" sldId="258"/>
            <ac:spMk id="15" creationId="{33AA3BC6-2EF9-7F4F-8F61-090FB6E4DF6B}"/>
          </ac:spMkLst>
        </pc:spChg>
        <pc:spChg chg="add mod">
          <ac:chgData name="Frey, Benjamin N." userId="6d57c5d1-1bbb-446e-86d4-33b52439c88a" providerId="ADAL" clId="{96B1C405-C956-D045-A86D-C67D09115E47}" dt="2022-05-03T00:59:25.897" v="214" actId="1036"/>
          <ac:spMkLst>
            <pc:docMk/>
            <pc:sldMk cId="3697999187" sldId="258"/>
            <ac:spMk id="21" creationId="{14316484-94B5-DB76-BA5A-29F238688C76}"/>
          </ac:spMkLst>
        </pc:spChg>
        <pc:spChg chg="add mod">
          <ac:chgData name="Frey, Benjamin N." userId="6d57c5d1-1bbb-446e-86d4-33b52439c88a" providerId="ADAL" clId="{96B1C405-C956-D045-A86D-C67D09115E47}" dt="2022-05-03T01:00:53.164" v="273" actId="1076"/>
          <ac:spMkLst>
            <pc:docMk/>
            <pc:sldMk cId="3697999187" sldId="258"/>
            <ac:spMk id="22" creationId="{3A540C81-E012-6EFA-313E-FED4E857E59F}"/>
          </ac:spMkLst>
        </pc:spChg>
        <pc:spChg chg="add mod">
          <ac:chgData name="Frey, Benjamin N." userId="6d57c5d1-1bbb-446e-86d4-33b52439c88a" providerId="ADAL" clId="{96B1C405-C956-D045-A86D-C67D09115E47}" dt="2022-05-03T01:00:11.116" v="258" actId="1035"/>
          <ac:spMkLst>
            <pc:docMk/>
            <pc:sldMk cId="3697999187" sldId="258"/>
            <ac:spMk id="23" creationId="{0754A7CD-7C30-33F4-96AB-41A6F8D8CB1C}"/>
          </ac:spMkLst>
        </pc:spChg>
        <pc:spChg chg="add mod">
          <ac:chgData name="Frey, Benjamin N." userId="6d57c5d1-1bbb-446e-86d4-33b52439c88a" providerId="ADAL" clId="{96B1C405-C956-D045-A86D-C67D09115E47}" dt="2022-05-03T01:00:44.822" v="271" actId="1076"/>
          <ac:spMkLst>
            <pc:docMk/>
            <pc:sldMk cId="3697999187" sldId="258"/>
            <ac:spMk id="24" creationId="{5706EA29-594B-24CB-2D77-ED465456D3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1B3F-B96D-234C-97DF-6C3FD020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C151-FBC3-F94A-848C-5F179C8A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61DA-60E1-3547-9948-C8394BDF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8938-B516-8A42-9063-82DBBC10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BE96-DFEB-8442-89DD-A03032FD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E39E-30F3-FE4C-8E29-35B54CEE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FB0F3-A923-C645-9D95-A7DF43ED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D009-B75A-BF41-BE25-2713B5EF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C480-2CA6-F647-8E5A-FC6B53F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D914-EBE9-A341-892B-423F251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9272C-9E30-2141-87A0-8458B5690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FA62-278F-974C-9012-3C614F48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5C02-9052-4447-AB30-07B12AA5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78E4-3BF3-CF40-8340-4155157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CB93-11F5-8346-A0BC-CEE9AB53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88B1-D89E-EC4F-A0FF-DA6BF0AA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9D40-95C9-CE4C-8756-BD0D7D39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D3C7-C08B-5F42-A798-955ABF0D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7952-5B55-F04B-9D29-BC418BC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433B-5FC6-8B44-8664-A870A27F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2FD9-5EBA-784E-9A10-4918B102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1F26-3BAD-7149-A6FA-16F536C0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2DBC-6824-1C4C-A0DE-F9D244BD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58B5-AF76-8E44-A323-F04FD284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B4C0-5FC2-7F46-B95F-F3A4E7D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F57F-3ACF-DF48-B135-F724E6E5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A8F-4D6E-504E-9422-1396C5D7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70C2E-61BD-7A40-902C-9CEC739A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4272-3D4C-6D4B-BDA9-8D6E8F46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C435-0028-1A4D-AC00-9780BAA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B0D2-8ADE-DE4E-A1F8-9E212C13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0BAC-4B68-2A43-8A0C-15D6151E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FE3E-882F-EE4C-8B64-4B643FF4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3956-883B-364F-BAD2-169B2523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098AD-249A-4443-8B2B-85A3D69BE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BCC5C-5D8E-0F4C-B395-41E3FB83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BB3CB-C370-534F-BEC5-63E3CD0B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A9502-9D62-4B4F-991D-609092B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42C91-3FF6-6F47-8076-9391FA3A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54CF-6C23-8F4D-AF03-AC31191B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3541-6FE9-B644-94D4-EB0C7D03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634E-72C3-E846-86F7-1648EBD7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661F-1E7E-9F40-B316-A925BDC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2830A-533C-E040-9614-5C0FFF5E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8457E-64D0-6A40-846F-6CBEF68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86671-6F45-384D-8BCF-67EB8812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652A-29FA-144B-B459-155270F3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A876-3A4F-2A4B-A98A-813CE3F2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06236-2C69-7443-87DB-E992218B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D4C9-E4B9-3742-82ED-7A74CFAE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EEFEB-82D4-3143-BED0-5809DE34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5574-582F-944B-9C8C-29E7FA97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71FF-07C4-D940-99B9-DAB5B887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9C77-5A4F-B742-A76A-5055F5F1F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380A-D704-9D4E-B1FB-5720B45B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20926-6A52-7E4A-BC04-14FFCFA8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76EE-8B62-DA46-8D40-2651D43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6138-C1AB-7C47-8EE6-704D9515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DBB74-293E-4B44-A07E-2B921A6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D98C-978A-884D-9CF2-04451787D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E9B3-8D76-3B4A-948F-AFCCEDB47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911C-B48E-A342-873A-CC9476F51A4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0310-4BD4-5B44-A7A4-D59EDFFD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538D-74FD-BC45-B70D-CAD56926A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615D-B60E-E24D-9FFD-A49BD46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5D39E2-13BF-E74B-820C-F8DC456BD387}"/>
              </a:ext>
            </a:extLst>
          </p:cNvPr>
          <p:cNvSpPr/>
          <p:nvPr/>
        </p:nvSpPr>
        <p:spPr>
          <a:xfrm>
            <a:off x="5110172" y="641871"/>
            <a:ext cx="726799" cy="45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4" dirty="0"/>
              <a:t>API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15188-A300-9348-BDCE-EAF9E964066C}"/>
              </a:ext>
            </a:extLst>
          </p:cNvPr>
          <p:cNvSpPr/>
          <p:nvPr/>
        </p:nvSpPr>
        <p:spPr>
          <a:xfrm>
            <a:off x="7619354" y="641871"/>
            <a:ext cx="726799" cy="45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4" dirty="0"/>
              <a:t>Database Server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FA6D82-7E5A-7F45-8AB2-E8BCF1B4BD79}"/>
              </a:ext>
            </a:extLst>
          </p:cNvPr>
          <p:cNvCxnSpPr>
            <a:cxnSpLocks/>
          </p:cNvCxnSpPr>
          <p:nvPr/>
        </p:nvCxnSpPr>
        <p:spPr>
          <a:xfrm>
            <a:off x="2996982" y="1209354"/>
            <a:ext cx="0" cy="51135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4E4A9-01C0-C541-9741-179272F2E428}"/>
              </a:ext>
            </a:extLst>
          </p:cNvPr>
          <p:cNvSpPr/>
          <p:nvPr/>
        </p:nvSpPr>
        <p:spPr>
          <a:xfrm>
            <a:off x="5430299" y="1189415"/>
            <a:ext cx="78110" cy="5124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4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721C4-CDAC-1E47-AD30-1AE36212C19A}"/>
              </a:ext>
            </a:extLst>
          </p:cNvPr>
          <p:cNvSpPr/>
          <p:nvPr/>
        </p:nvSpPr>
        <p:spPr>
          <a:xfrm>
            <a:off x="8052113" y="2633132"/>
            <a:ext cx="78111" cy="3680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4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3BBB1-53E0-294F-902B-1895B9C98A2F}"/>
              </a:ext>
            </a:extLst>
          </p:cNvPr>
          <p:cNvSpPr/>
          <p:nvPr/>
        </p:nvSpPr>
        <p:spPr>
          <a:xfrm>
            <a:off x="2633583" y="641870"/>
            <a:ext cx="726799" cy="45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4" dirty="0"/>
              <a:t>API Access Terminal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DC24F3-F313-BF4E-9312-0C15E9FF7173}"/>
              </a:ext>
            </a:extLst>
          </p:cNvPr>
          <p:cNvCxnSpPr>
            <a:cxnSpLocks/>
          </p:cNvCxnSpPr>
          <p:nvPr/>
        </p:nvCxnSpPr>
        <p:spPr>
          <a:xfrm>
            <a:off x="3170518" y="2503290"/>
            <a:ext cx="218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0C507D-4903-8F49-9F76-A834C5DF3B3F}"/>
              </a:ext>
            </a:extLst>
          </p:cNvPr>
          <p:cNvSpPr txBox="1"/>
          <p:nvPr/>
        </p:nvSpPr>
        <p:spPr>
          <a:xfrm>
            <a:off x="5813399" y="2739449"/>
            <a:ext cx="196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Hash the provided password using the NPM module “</a:t>
            </a:r>
            <a:r>
              <a:rPr lang="en-US" sz="800" dirty="0" err="1"/>
              <a:t>bcrypt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the username and hashed password to the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FCD7D4-D830-ED4D-9045-D241A2BD82D9}"/>
              </a:ext>
            </a:extLst>
          </p:cNvPr>
          <p:cNvSpPr txBox="1"/>
          <p:nvPr/>
        </p:nvSpPr>
        <p:spPr>
          <a:xfrm>
            <a:off x="6866668" y="5107133"/>
            <a:ext cx="1446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Error: Entry not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A75939-F250-0C42-A84A-9D7B815BBE08}"/>
              </a:ext>
            </a:extLst>
          </p:cNvPr>
          <p:cNvCxnSpPr>
            <a:cxnSpLocks/>
          </p:cNvCxnSpPr>
          <p:nvPr/>
        </p:nvCxnSpPr>
        <p:spPr>
          <a:xfrm flipH="1">
            <a:off x="5736091" y="5390554"/>
            <a:ext cx="214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EB2AD3C-2B32-074A-9A93-65546E3BCE01}"/>
              </a:ext>
            </a:extLst>
          </p:cNvPr>
          <p:cNvSpPr/>
          <p:nvPr/>
        </p:nvSpPr>
        <p:spPr>
          <a:xfrm>
            <a:off x="1353573" y="3670373"/>
            <a:ext cx="6987535" cy="2449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4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415E5F-0EFD-3C47-B417-3DFFBEEE14DF}"/>
              </a:ext>
            </a:extLst>
          </p:cNvPr>
          <p:cNvCxnSpPr>
            <a:cxnSpLocks/>
          </p:cNvCxnSpPr>
          <p:nvPr/>
        </p:nvCxnSpPr>
        <p:spPr>
          <a:xfrm>
            <a:off x="1424941" y="4858714"/>
            <a:ext cx="684479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AD032B1-A669-9A2E-7C56-61A940DDAE74}"/>
              </a:ext>
            </a:extLst>
          </p:cNvPr>
          <p:cNvSpPr/>
          <p:nvPr/>
        </p:nvSpPr>
        <p:spPr>
          <a:xfrm>
            <a:off x="3058574" y="1821114"/>
            <a:ext cx="2353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75" indent="-460375"/>
            <a:r>
              <a:rPr lang="en-US" sz="800" dirty="0"/>
              <a:t>Type: 	POST</a:t>
            </a:r>
          </a:p>
          <a:p>
            <a:pPr marL="460375" indent="-460375"/>
            <a:r>
              <a:rPr lang="en-US" sz="800" dirty="0"/>
              <a:t>URL: 	https://classy-api.ddns.net/v2/login</a:t>
            </a:r>
          </a:p>
          <a:p>
            <a:pPr marL="460375" indent="-460375"/>
            <a:r>
              <a:rPr lang="en-US" sz="800" dirty="0"/>
              <a:t>Data: 	{“email” : “</a:t>
            </a:r>
            <a:r>
              <a:rPr lang="en-US" sz="800" dirty="0" err="1"/>
              <a:t>YOUREMAIL@stthomas.edu</a:t>
            </a:r>
            <a:r>
              <a:rPr lang="en-US" sz="800" dirty="0"/>
              <a:t>”,</a:t>
            </a:r>
          </a:p>
          <a:p>
            <a:pPr marL="515938" indent="-515938"/>
            <a:r>
              <a:rPr lang="en-US" sz="800" dirty="0"/>
              <a:t>	“password” = “YOURPASS”}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0B0111-EA35-23D1-11F4-C44CF4C51B1A}"/>
              </a:ext>
            </a:extLst>
          </p:cNvPr>
          <p:cNvSpPr txBox="1"/>
          <p:nvPr/>
        </p:nvSpPr>
        <p:spPr>
          <a:xfrm>
            <a:off x="1353573" y="3674716"/>
            <a:ext cx="330540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Alt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98D145-B165-2493-9621-EFEFCB4BD8E8}"/>
              </a:ext>
            </a:extLst>
          </p:cNvPr>
          <p:cNvSpPr txBox="1"/>
          <p:nvPr/>
        </p:nvSpPr>
        <p:spPr>
          <a:xfrm>
            <a:off x="1353573" y="3937983"/>
            <a:ext cx="12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(if account info matches)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83B536-988A-9191-A2FA-5BF89D88EF31}"/>
              </a:ext>
            </a:extLst>
          </p:cNvPr>
          <p:cNvSpPr txBox="1"/>
          <p:nvPr/>
        </p:nvSpPr>
        <p:spPr>
          <a:xfrm>
            <a:off x="1353573" y="4932379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(else)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4D6FD6-F7C0-6695-EB90-3107B0AAC789}"/>
              </a:ext>
            </a:extLst>
          </p:cNvPr>
          <p:cNvCxnSpPr>
            <a:cxnSpLocks/>
          </p:cNvCxnSpPr>
          <p:nvPr/>
        </p:nvCxnSpPr>
        <p:spPr>
          <a:xfrm>
            <a:off x="5679078" y="3377603"/>
            <a:ext cx="226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688EF2-08BD-021B-D83F-2D9EA8C8C207}"/>
              </a:ext>
            </a:extLst>
          </p:cNvPr>
          <p:cNvSpPr txBox="1"/>
          <p:nvPr/>
        </p:nvSpPr>
        <p:spPr>
          <a:xfrm>
            <a:off x="4023367" y="5567831"/>
            <a:ext cx="141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Error: Account does not exist of info does not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BC3E7E-58F4-B59A-7850-0E52C00FB675}"/>
              </a:ext>
            </a:extLst>
          </p:cNvPr>
          <p:cNvCxnSpPr>
            <a:cxnSpLocks/>
          </p:cNvCxnSpPr>
          <p:nvPr/>
        </p:nvCxnSpPr>
        <p:spPr>
          <a:xfrm flipH="1">
            <a:off x="3162035" y="5966192"/>
            <a:ext cx="214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B141F5-ED06-43C5-6E5E-F768C47EC22C}"/>
              </a:ext>
            </a:extLst>
          </p:cNvPr>
          <p:cNvCxnSpPr>
            <a:cxnSpLocks/>
          </p:cNvCxnSpPr>
          <p:nvPr/>
        </p:nvCxnSpPr>
        <p:spPr>
          <a:xfrm flipH="1">
            <a:off x="5793106" y="4188801"/>
            <a:ext cx="214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006BF3-C9D7-9E48-28C2-292600E99034}"/>
              </a:ext>
            </a:extLst>
          </p:cNvPr>
          <p:cNvSpPr txBox="1"/>
          <p:nvPr/>
        </p:nvSpPr>
        <p:spPr>
          <a:xfrm>
            <a:off x="5813399" y="3745408"/>
            <a:ext cx="238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Account information matches (email and hashed password row entry exists) </a:t>
            </a:r>
          </a:p>
          <a:p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46F341-B107-D620-FBF7-8CA886D381E9}"/>
              </a:ext>
            </a:extLst>
          </p:cNvPr>
          <p:cNvSpPr txBox="1"/>
          <p:nvPr/>
        </p:nvSpPr>
        <p:spPr>
          <a:xfrm>
            <a:off x="3792095" y="3887321"/>
            <a:ext cx="160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Generate a token using NPM module “</a:t>
            </a:r>
            <a:r>
              <a:rPr lang="en-US" sz="800" dirty="0" err="1"/>
              <a:t>jsonwebtoken</a:t>
            </a:r>
            <a:r>
              <a:rPr lang="en-US" sz="800" dirty="0"/>
              <a:t>” (</a:t>
            </a:r>
            <a:r>
              <a:rPr lang="en-US" sz="800" dirty="0" err="1"/>
              <a:t>e.x</a:t>
            </a:r>
            <a:r>
              <a:rPr lang="en-US" sz="800" dirty="0"/>
              <a:t>., </a:t>
            </a:r>
            <a:r>
              <a:rPr lang="en-US" sz="800" dirty="0" err="1"/>
              <a:t>eyJhbGciO</a:t>
            </a:r>
            <a:r>
              <a:rPr lang="en-US" sz="800" dirty="0"/>
              <a:t>…xHCndXr4)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Send the token back to the API access terminal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DE06A6-795B-5A44-A3A8-F0948CFD9738}"/>
              </a:ext>
            </a:extLst>
          </p:cNvPr>
          <p:cNvCxnSpPr>
            <a:cxnSpLocks/>
          </p:cNvCxnSpPr>
          <p:nvPr/>
        </p:nvCxnSpPr>
        <p:spPr>
          <a:xfrm flipH="1">
            <a:off x="3161775" y="4690159"/>
            <a:ext cx="214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Frey, Benjamin N.</dc:creator>
  <cp:lastModifiedBy>Frey, Benjamin N.</cp:lastModifiedBy>
  <cp:revision>1</cp:revision>
  <dcterms:created xsi:type="dcterms:W3CDTF">2022-04-01T03:09:51Z</dcterms:created>
  <dcterms:modified xsi:type="dcterms:W3CDTF">2022-05-11T21:54:33Z</dcterms:modified>
</cp:coreProperties>
</file>