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B1C405-C956-D045-A86D-C67D09115E47}" v="6" dt="2022-05-03T01:00:14.4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y, Benjamin N." userId="6d57c5d1-1bbb-446e-86d4-33b52439c88a" providerId="ADAL" clId="{96B1C405-C956-D045-A86D-C67D09115E47}"/>
    <pc:docChg chg="undo custSel addSld modSld">
      <pc:chgData name="Frey, Benjamin N." userId="6d57c5d1-1bbb-446e-86d4-33b52439c88a" providerId="ADAL" clId="{96B1C405-C956-D045-A86D-C67D09115E47}" dt="2022-05-03T01:00:53.164" v="273" actId="1076"/>
      <pc:docMkLst>
        <pc:docMk/>
      </pc:docMkLst>
      <pc:sldChg chg="addSp delSp modSp mod">
        <pc:chgData name="Frey, Benjamin N." userId="6d57c5d1-1bbb-446e-86d4-33b52439c88a" providerId="ADAL" clId="{96B1C405-C956-D045-A86D-C67D09115E47}" dt="2022-04-10T23:32:15.904" v="22" actId="478"/>
        <pc:sldMkLst>
          <pc:docMk/>
          <pc:sldMk cId="1748028748" sldId="256"/>
        </pc:sldMkLst>
        <pc:spChg chg="add del">
          <ac:chgData name="Frey, Benjamin N." userId="6d57c5d1-1bbb-446e-86d4-33b52439c88a" providerId="ADAL" clId="{96B1C405-C956-D045-A86D-C67D09115E47}" dt="2022-04-10T23:32:15.904" v="22" actId="478"/>
          <ac:spMkLst>
            <pc:docMk/>
            <pc:sldMk cId="1748028748" sldId="256"/>
            <ac:spMk id="6" creationId="{B8881159-84D2-5F48-99D6-5C829B68573F}"/>
          </ac:spMkLst>
        </pc:spChg>
        <pc:spChg chg="add del">
          <ac:chgData name="Frey, Benjamin N." userId="6d57c5d1-1bbb-446e-86d4-33b52439c88a" providerId="ADAL" clId="{96B1C405-C956-D045-A86D-C67D09115E47}" dt="2022-04-10T23:32:14.853" v="17" actId="478"/>
          <ac:spMkLst>
            <pc:docMk/>
            <pc:sldMk cId="1748028748" sldId="256"/>
            <ac:spMk id="16" creationId="{C358ACDA-4F4F-764D-9147-EEB31629CD22}"/>
          </ac:spMkLst>
        </pc:spChg>
        <pc:spChg chg="mod">
          <ac:chgData name="Frey, Benjamin N." userId="6d57c5d1-1bbb-446e-86d4-33b52439c88a" providerId="ADAL" clId="{96B1C405-C956-D045-A86D-C67D09115E47}" dt="2022-04-10T23:32:15.418" v="20" actId="20577"/>
          <ac:spMkLst>
            <pc:docMk/>
            <pc:sldMk cId="1748028748" sldId="256"/>
            <ac:spMk id="17" creationId="{C56C12D3-A834-1E41-8879-A6DACBBECF8E}"/>
          </ac:spMkLst>
        </pc:spChg>
        <pc:spChg chg="add del">
          <ac:chgData name="Frey, Benjamin N." userId="6d57c5d1-1bbb-446e-86d4-33b52439c88a" providerId="ADAL" clId="{96B1C405-C956-D045-A86D-C67D09115E47}" dt="2022-04-10T23:32:15.627" v="21" actId="478"/>
          <ac:spMkLst>
            <pc:docMk/>
            <pc:sldMk cId="1748028748" sldId="256"/>
            <ac:spMk id="21" creationId="{622AA7C9-B2FD-CF4E-8091-AECE38069B32}"/>
          </ac:spMkLst>
        </pc:spChg>
        <pc:spChg chg="add del">
          <ac:chgData name="Frey, Benjamin N." userId="6d57c5d1-1bbb-446e-86d4-33b52439c88a" providerId="ADAL" clId="{96B1C405-C956-D045-A86D-C67D09115E47}" dt="2022-04-10T23:32:14.853" v="17" actId="478"/>
          <ac:spMkLst>
            <pc:docMk/>
            <pc:sldMk cId="1748028748" sldId="256"/>
            <ac:spMk id="27" creationId="{E6999C79-DE44-7043-A474-FF9EA80A7BDA}"/>
          </ac:spMkLst>
        </pc:spChg>
        <pc:cxnChg chg="add del">
          <ac:chgData name="Frey, Benjamin N." userId="6d57c5d1-1bbb-446e-86d4-33b52439c88a" providerId="ADAL" clId="{96B1C405-C956-D045-A86D-C67D09115E47}" dt="2022-04-10T23:32:14.853" v="17" actId="478"/>
          <ac:cxnSpMkLst>
            <pc:docMk/>
            <pc:sldMk cId="1748028748" sldId="256"/>
            <ac:cxnSpMk id="22" creationId="{9879A188-D97A-AB4A-B4DF-7989995DE100}"/>
          </ac:cxnSpMkLst>
        </pc:cxnChg>
        <pc:cxnChg chg="add del">
          <ac:chgData name="Frey, Benjamin N." userId="6d57c5d1-1bbb-446e-86d4-33b52439c88a" providerId="ADAL" clId="{96B1C405-C956-D045-A86D-C67D09115E47}" dt="2022-04-10T23:32:14.853" v="17" actId="478"/>
          <ac:cxnSpMkLst>
            <pc:docMk/>
            <pc:sldMk cId="1748028748" sldId="256"/>
            <ac:cxnSpMk id="25" creationId="{66E9B504-7211-F843-9C5B-CF482988F731}"/>
          </ac:cxnSpMkLst>
        </pc:cxnChg>
      </pc:sldChg>
      <pc:sldChg chg="addSp delSp modSp add mod">
        <pc:chgData name="Frey, Benjamin N." userId="6d57c5d1-1bbb-446e-86d4-33b52439c88a" providerId="ADAL" clId="{96B1C405-C956-D045-A86D-C67D09115E47}" dt="2022-04-19T22:20:52.414" v="110" actId="1038"/>
        <pc:sldMkLst>
          <pc:docMk/>
          <pc:sldMk cId="3823662647" sldId="257"/>
        </pc:sldMkLst>
        <pc:spChg chg="del">
          <ac:chgData name="Frey, Benjamin N." userId="6d57c5d1-1bbb-446e-86d4-33b52439c88a" providerId="ADAL" clId="{96B1C405-C956-D045-A86D-C67D09115E47}" dt="2022-04-10T23:32:20.815" v="24" actId="478"/>
          <ac:spMkLst>
            <pc:docMk/>
            <pc:sldMk cId="3823662647" sldId="257"/>
            <ac:spMk id="6" creationId="{B8881159-84D2-5F48-99D6-5C829B68573F}"/>
          </ac:spMkLst>
        </pc:spChg>
        <pc:spChg chg="mod">
          <ac:chgData name="Frey, Benjamin N." userId="6d57c5d1-1bbb-446e-86d4-33b52439c88a" providerId="ADAL" clId="{96B1C405-C956-D045-A86D-C67D09115E47}" dt="2022-04-10T23:34:06.863" v="87" actId="20577"/>
          <ac:spMkLst>
            <pc:docMk/>
            <pc:sldMk cId="3823662647" sldId="257"/>
            <ac:spMk id="7" creationId="{D7E00146-4256-9642-804F-8C5192E0E5F0}"/>
          </ac:spMkLst>
        </pc:spChg>
        <pc:spChg chg="mod">
          <ac:chgData name="Frey, Benjamin N." userId="6d57c5d1-1bbb-446e-86d4-33b52439c88a" providerId="ADAL" clId="{96B1C405-C956-D045-A86D-C67D09115E47}" dt="2022-04-11T00:35:55.785" v="88" actId="207"/>
          <ac:spMkLst>
            <pc:docMk/>
            <pc:sldMk cId="3823662647" sldId="257"/>
            <ac:spMk id="14" creationId="{1E767E80-DD4F-8E47-A244-7C5463CFBB4C}"/>
          </ac:spMkLst>
        </pc:spChg>
        <pc:spChg chg="mod">
          <ac:chgData name="Frey, Benjamin N." userId="6d57c5d1-1bbb-446e-86d4-33b52439c88a" providerId="ADAL" clId="{96B1C405-C956-D045-A86D-C67D09115E47}" dt="2022-04-10T23:32:44.072" v="39" actId="1076"/>
          <ac:spMkLst>
            <pc:docMk/>
            <pc:sldMk cId="3823662647" sldId="257"/>
            <ac:spMk id="15" creationId="{33AA3BC6-2EF9-7F4F-8F61-090FB6E4DF6B}"/>
          </ac:spMkLst>
        </pc:spChg>
        <pc:spChg chg="del">
          <ac:chgData name="Frey, Benjamin N." userId="6d57c5d1-1bbb-446e-86d4-33b52439c88a" providerId="ADAL" clId="{96B1C405-C956-D045-A86D-C67D09115E47}" dt="2022-04-10T23:32:30.253" v="36" actId="478"/>
          <ac:spMkLst>
            <pc:docMk/>
            <pc:sldMk cId="3823662647" sldId="257"/>
            <ac:spMk id="16" creationId="{C358ACDA-4F4F-764D-9147-EEB31629CD22}"/>
          </ac:spMkLst>
        </pc:spChg>
        <pc:spChg chg="mod">
          <ac:chgData name="Frey, Benjamin N." userId="6d57c5d1-1bbb-446e-86d4-33b52439c88a" providerId="ADAL" clId="{96B1C405-C956-D045-A86D-C67D09115E47}" dt="2022-04-10T23:32:27.354" v="35" actId="20577"/>
          <ac:spMkLst>
            <pc:docMk/>
            <pc:sldMk cId="3823662647" sldId="257"/>
            <ac:spMk id="17" creationId="{C56C12D3-A834-1E41-8879-A6DACBBECF8E}"/>
          </ac:spMkLst>
        </pc:spChg>
        <pc:spChg chg="add mod">
          <ac:chgData name="Frey, Benjamin N." userId="6d57c5d1-1bbb-446e-86d4-33b52439c88a" providerId="ADAL" clId="{96B1C405-C956-D045-A86D-C67D09115E47}" dt="2022-04-19T22:20:52.414" v="110" actId="1038"/>
          <ac:spMkLst>
            <pc:docMk/>
            <pc:sldMk cId="3823662647" sldId="257"/>
            <ac:spMk id="18" creationId="{775E62D1-ED22-5BA0-C3B1-D4CFE71AED5A}"/>
          </ac:spMkLst>
        </pc:spChg>
        <pc:spChg chg="del">
          <ac:chgData name="Frey, Benjamin N." userId="6d57c5d1-1bbb-446e-86d4-33b52439c88a" providerId="ADAL" clId="{96B1C405-C956-D045-A86D-C67D09115E47}" dt="2022-04-10T23:32:22.431" v="25" actId="478"/>
          <ac:spMkLst>
            <pc:docMk/>
            <pc:sldMk cId="3823662647" sldId="257"/>
            <ac:spMk id="21" creationId="{622AA7C9-B2FD-CF4E-8091-AECE38069B32}"/>
          </ac:spMkLst>
        </pc:spChg>
        <pc:spChg chg="del">
          <ac:chgData name="Frey, Benjamin N." userId="6d57c5d1-1bbb-446e-86d4-33b52439c88a" providerId="ADAL" clId="{96B1C405-C956-D045-A86D-C67D09115E47}" dt="2022-04-10T23:32:30.253" v="36" actId="478"/>
          <ac:spMkLst>
            <pc:docMk/>
            <pc:sldMk cId="3823662647" sldId="257"/>
            <ac:spMk id="27" creationId="{E6999C79-DE44-7043-A474-FF9EA80A7BDA}"/>
          </ac:spMkLst>
        </pc:spChg>
        <pc:spChg chg="del">
          <ac:chgData name="Frey, Benjamin N." userId="6d57c5d1-1bbb-446e-86d4-33b52439c88a" providerId="ADAL" clId="{96B1C405-C956-D045-A86D-C67D09115E47}" dt="2022-04-10T23:32:30.253" v="36" actId="478"/>
          <ac:spMkLst>
            <pc:docMk/>
            <pc:sldMk cId="3823662647" sldId="257"/>
            <ac:spMk id="28" creationId="{B43F5881-7957-3F45-828A-8C0D77AA2EF6}"/>
          </ac:spMkLst>
        </pc:spChg>
        <pc:spChg chg="mod">
          <ac:chgData name="Frey, Benjamin N." userId="6d57c5d1-1bbb-446e-86d4-33b52439c88a" providerId="ADAL" clId="{96B1C405-C956-D045-A86D-C67D09115E47}" dt="2022-04-10T23:34:00.398" v="86" actId="1076"/>
          <ac:spMkLst>
            <pc:docMk/>
            <pc:sldMk cId="3823662647" sldId="257"/>
            <ac:spMk id="29" creationId="{4D704FF8-B1CF-044A-AE4B-123030E85DFE}"/>
          </ac:spMkLst>
        </pc:spChg>
        <pc:spChg chg="mod">
          <ac:chgData name="Frey, Benjamin N." userId="6d57c5d1-1bbb-446e-86d4-33b52439c88a" providerId="ADAL" clId="{96B1C405-C956-D045-A86D-C67D09115E47}" dt="2022-04-10T23:33:51.617" v="83" actId="1038"/>
          <ac:spMkLst>
            <pc:docMk/>
            <pc:sldMk cId="3823662647" sldId="257"/>
            <ac:spMk id="35" creationId="{467C3371-DAFC-A748-AC3E-3AABA51E422F}"/>
          </ac:spMkLst>
        </pc:spChg>
        <pc:spChg chg="mod">
          <ac:chgData name="Frey, Benjamin N." userId="6d57c5d1-1bbb-446e-86d4-33b52439c88a" providerId="ADAL" clId="{96B1C405-C956-D045-A86D-C67D09115E47}" dt="2022-04-10T23:33:03.048" v="66" actId="1035"/>
          <ac:spMkLst>
            <pc:docMk/>
            <pc:sldMk cId="3823662647" sldId="257"/>
            <ac:spMk id="40" creationId="{5E9028BE-52AF-4C4B-BDA7-FCC2479AB1DD}"/>
          </ac:spMkLst>
        </pc:spChg>
        <pc:spChg chg="mod">
          <ac:chgData name="Frey, Benjamin N." userId="6d57c5d1-1bbb-446e-86d4-33b52439c88a" providerId="ADAL" clId="{96B1C405-C956-D045-A86D-C67D09115E47}" dt="2022-04-10T23:33:53.449" v="84" actId="20577"/>
          <ac:spMkLst>
            <pc:docMk/>
            <pc:sldMk cId="3823662647" sldId="257"/>
            <ac:spMk id="41" creationId="{DB8E4CD5-B3FF-6241-A57F-14EFD5AF909A}"/>
          </ac:spMkLst>
        </pc:spChg>
        <pc:cxnChg chg="del">
          <ac:chgData name="Frey, Benjamin N." userId="6d57c5d1-1bbb-446e-86d4-33b52439c88a" providerId="ADAL" clId="{96B1C405-C956-D045-A86D-C67D09115E47}" dt="2022-04-10T23:32:30.253" v="36" actId="478"/>
          <ac:cxnSpMkLst>
            <pc:docMk/>
            <pc:sldMk cId="3823662647" sldId="257"/>
            <ac:cxnSpMk id="22" creationId="{9879A188-D97A-AB4A-B4DF-7989995DE100}"/>
          </ac:cxnSpMkLst>
        </pc:cxnChg>
        <pc:cxnChg chg="del">
          <ac:chgData name="Frey, Benjamin N." userId="6d57c5d1-1bbb-446e-86d4-33b52439c88a" providerId="ADAL" clId="{96B1C405-C956-D045-A86D-C67D09115E47}" dt="2022-04-10T23:32:30.253" v="36" actId="478"/>
          <ac:cxnSpMkLst>
            <pc:docMk/>
            <pc:sldMk cId="3823662647" sldId="257"/>
            <ac:cxnSpMk id="25" creationId="{66E9B504-7211-F843-9C5B-CF482988F731}"/>
          </ac:cxnSpMkLst>
        </pc:cxnChg>
        <pc:cxnChg chg="mod">
          <ac:chgData name="Frey, Benjamin N." userId="6d57c5d1-1bbb-446e-86d4-33b52439c88a" providerId="ADAL" clId="{96B1C405-C956-D045-A86D-C67D09115E47}" dt="2022-04-10T23:33:36.599" v="73" actId="14100"/>
          <ac:cxnSpMkLst>
            <pc:docMk/>
            <pc:sldMk cId="3823662647" sldId="257"/>
            <ac:cxnSpMk id="30" creationId="{665B418B-8BEB-AF40-AEBB-E26AEBC5150A}"/>
          </ac:cxnSpMkLst>
        </pc:cxnChg>
        <pc:cxnChg chg="mod">
          <ac:chgData name="Frey, Benjamin N." userId="6d57c5d1-1bbb-446e-86d4-33b52439c88a" providerId="ADAL" clId="{96B1C405-C956-D045-A86D-C67D09115E47}" dt="2022-04-10T23:33:32.047" v="72" actId="14100"/>
          <ac:cxnSpMkLst>
            <pc:docMk/>
            <pc:sldMk cId="3823662647" sldId="257"/>
            <ac:cxnSpMk id="33" creationId="{467D254F-6188-4C4D-A395-084BDC50D522}"/>
          </ac:cxnSpMkLst>
        </pc:cxnChg>
        <pc:cxnChg chg="mod">
          <ac:chgData name="Frey, Benjamin N." userId="6d57c5d1-1bbb-446e-86d4-33b52439c88a" providerId="ADAL" clId="{96B1C405-C956-D045-A86D-C67D09115E47}" dt="2022-04-10T23:32:54.722" v="43" actId="14100"/>
          <ac:cxnSpMkLst>
            <pc:docMk/>
            <pc:sldMk cId="3823662647" sldId="257"/>
            <ac:cxnSpMk id="36" creationId="{99ED6875-EB13-4E4B-B7B8-42BAE9ADE2F1}"/>
          </ac:cxnSpMkLst>
        </pc:cxnChg>
        <pc:cxnChg chg="mod">
          <ac:chgData name="Frey, Benjamin N." userId="6d57c5d1-1bbb-446e-86d4-33b52439c88a" providerId="ADAL" clId="{96B1C405-C956-D045-A86D-C67D09115E47}" dt="2022-04-10T23:33:39.932" v="74" actId="14100"/>
          <ac:cxnSpMkLst>
            <pc:docMk/>
            <pc:sldMk cId="3823662647" sldId="257"/>
            <ac:cxnSpMk id="38" creationId="{1C562C31-141E-1549-81F4-2211DFA18643}"/>
          </ac:cxnSpMkLst>
        </pc:cxnChg>
      </pc:sldChg>
      <pc:sldChg chg="addSp modSp add mod">
        <pc:chgData name="Frey, Benjamin N." userId="6d57c5d1-1bbb-446e-86d4-33b52439c88a" providerId="ADAL" clId="{96B1C405-C956-D045-A86D-C67D09115E47}" dt="2022-05-03T01:00:53.164" v="273" actId="1076"/>
        <pc:sldMkLst>
          <pc:docMk/>
          <pc:sldMk cId="3697999187" sldId="258"/>
        </pc:sldMkLst>
        <pc:spChg chg="add mod">
          <ac:chgData name="Frey, Benjamin N." userId="6d57c5d1-1bbb-446e-86d4-33b52439c88a" providerId="ADAL" clId="{96B1C405-C956-D045-A86D-C67D09115E47}" dt="2022-05-03T00:59:00.950" v="194" actId="208"/>
          <ac:spMkLst>
            <pc:docMk/>
            <pc:sldMk cId="3697999187" sldId="258"/>
            <ac:spMk id="2" creationId="{72126FE5-E1D2-017B-2B9A-336C1E0DAACB}"/>
          </ac:spMkLst>
        </pc:spChg>
        <pc:spChg chg="add mod">
          <ac:chgData name="Frey, Benjamin N." userId="6d57c5d1-1bbb-446e-86d4-33b52439c88a" providerId="ADAL" clId="{96B1C405-C956-D045-A86D-C67D09115E47}" dt="2022-05-03T01:00:48.004" v="272" actId="1076"/>
          <ac:spMkLst>
            <pc:docMk/>
            <pc:sldMk cId="3697999187" sldId="258"/>
            <ac:spMk id="3" creationId="{9F6FC0F7-A33D-177D-23A2-4F9CD565F409}"/>
          </ac:spMkLst>
        </pc:spChg>
        <pc:spChg chg="mod">
          <ac:chgData name="Frey, Benjamin N." userId="6d57c5d1-1bbb-446e-86d4-33b52439c88a" providerId="ADAL" clId="{96B1C405-C956-D045-A86D-C67D09115E47}" dt="2022-05-03T00:58:08.999" v="161" actId="20577"/>
          <ac:spMkLst>
            <pc:docMk/>
            <pc:sldMk cId="3697999187" sldId="258"/>
            <ac:spMk id="14" creationId="{1E767E80-DD4F-8E47-A244-7C5463CFBB4C}"/>
          </ac:spMkLst>
        </pc:spChg>
        <pc:spChg chg="mod">
          <ac:chgData name="Frey, Benjamin N." userId="6d57c5d1-1bbb-446e-86d4-33b52439c88a" providerId="ADAL" clId="{96B1C405-C956-D045-A86D-C67D09115E47}" dt="2022-05-03T00:58:25.443" v="190" actId="20577"/>
          <ac:spMkLst>
            <pc:docMk/>
            <pc:sldMk cId="3697999187" sldId="258"/>
            <ac:spMk id="15" creationId="{33AA3BC6-2EF9-7F4F-8F61-090FB6E4DF6B}"/>
          </ac:spMkLst>
        </pc:spChg>
        <pc:spChg chg="add mod">
          <ac:chgData name="Frey, Benjamin N." userId="6d57c5d1-1bbb-446e-86d4-33b52439c88a" providerId="ADAL" clId="{96B1C405-C956-D045-A86D-C67D09115E47}" dt="2022-05-03T00:59:25.897" v="214" actId="1036"/>
          <ac:spMkLst>
            <pc:docMk/>
            <pc:sldMk cId="3697999187" sldId="258"/>
            <ac:spMk id="21" creationId="{14316484-94B5-DB76-BA5A-29F238688C76}"/>
          </ac:spMkLst>
        </pc:spChg>
        <pc:spChg chg="add mod">
          <ac:chgData name="Frey, Benjamin N." userId="6d57c5d1-1bbb-446e-86d4-33b52439c88a" providerId="ADAL" clId="{96B1C405-C956-D045-A86D-C67D09115E47}" dt="2022-05-03T01:00:53.164" v="273" actId="1076"/>
          <ac:spMkLst>
            <pc:docMk/>
            <pc:sldMk cId="3697999187" sldId="258"/>
            <ac:spMk id="22" creationId="{3A540C81-E012-6EFA-313E-FED4E857E59F}"/>
          </ac:spMkLst>
        </pc:spChg>
        <pc:spChg chg="add mod">
          <ac:chgData name="Frey, Benjamin N." userId="6d57c5d1-1bbb-446e-86d4-33b52439c88a" providerId="ADAL" clId="{96B1C405-C956-D045-A86D-C67D09115E47}" dt="2022-05-03T01:00:11.116" v="258" actId="1035"/>
          <ac:spMkLst>
            <pc:docMk/>
            <pc:sldMk cId="3697999187" sldId="258"/>
            <ac:spMk id="23" creationId="{0754A7CD-7C30-33F4-96AB-41A6F8D8CB1C}"/>
          </ac:spMkLst>
        </pc:spChg>
        <pc:spChg chg="add mod">
          <ac:chgData name="Frey, Benjamin N." userId="6d57c5d1-1bbb-446e-86d4-33b52439c88a" providerId="ADAL" clId="{96B1C405-C956-D045-A86D-C67D09115E47}" dt="2022-05-03T01:00:44.822" v="271" actId="1076"/>
          <ac:spMkLst>
            <pc:docMk/>
            <pc:sldMk cId="3697999187" sldId="258"/>
            <ac:spMk id="24" creationId="{5706EA29-594B-24CB-2D77-ED465456D3D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D1B3F-B96D-234C-97DF-6C3FD020F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DC151-FBC3-F94A-848C-5F179C8AA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061DA-60E1-3547-9948-C8394BDF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911C-B48E-A342-873A-CC9476F51A44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48938-B516-8A42-9063-82DBBC10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7BE96-DFEB-8442-89DD-A03032FD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615D-B60E-E24D-9FFD-A49BD46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3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7E39E-30F3-FE4C-8E29-35B54CEE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FB0F3-A923-C645-9D95-A7DF43ED1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FD009-B75A-BF41-BE25-2713B5EF7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911C-B48E-A342-873A-CC9476F51A44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3C480-2CA6-F647-8E5A-FC6B53F4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7D914-EBE9-A341-892B-423F251A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615D-B60E-E24D-9FFD-A49BD46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5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19272C-9E30-2141-87A0-8458B5690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9FA62-278F-974C-9012-3C614F486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75C02-9052-4447-AB30-07B12AA56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911C-B48E-A342-873A-CC9476F51A44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F78E4-3BF3-CF40-8340-41551570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0CB93-11F5-8346-A0BC-CEE9AB53D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615D-B60E-E24D-9FFD-A49BD46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188B1-D89E-EC4F-A0FF-DA6BF0AAF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29D40-95C9-CE4C-8756-BD0D7D390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2D3C7-C08B-5F42-A798-955ABF0D5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911C-B48E-A342-873A-CC9476F51A44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A7952-5B55-F04B-9D29-BC418BC0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2433B-5FC6-8B44-8664-A870A27F7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615D-B60E-E24D-9FFD-A49BD46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1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72FD9-5EBA-784E-9A10-4918B102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61F26-3BAD-7149-A6FA-16F536C0D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E2DBC-6824-1C4C-A0DE-F9D244BD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911C-B48E-A342-873A-CC9476F51A44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758B5-AF76-8E44-A323-F04FD284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9B4C0-5FC2-7F46-B95F-F3A4E7D2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615D-B60E-E24D-9FFD-A49BD46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9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4F57F-3ACF-DF48-B135-F724E6E58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F8A8F-4D6E-504E-9422-1396C5D79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70C2E-61BD-7A40-902C-9CEC739A5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74272-3D4C-6D4B-BDA9-8D6E8F46F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911C-B48E-A342-873A-CC9476F51A44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4C435-0028-1A4D-AC00-9780BAA9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0B0D2-8ADE-DE4E-A1F8-9E212C13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615D-B60E-E24D-9FFD-A49BD46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4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0BAC-4B68-2A43-8A0C-15D6151E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7FE3E-882F-EE4C-8B64-4B643FF43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23956-883B-364F-BAD2-169B2523A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4098AD-249A-4443-8B2B-85A3D69BE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DBCC5C-5D8E-0F4C-B395-41E3FB830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BB3CB-C370-534F-BEC5-63E3CD0B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911C-B48E-A342-873A-CC9476F51A44}" type="datetimeFigureOut">
              <a:rPr lang="en-US" smtClean="0"/>
              <a:t>5/2/22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A9502-9D62-4B4F-991D-609092B3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342C91-3FF6-6F47-8076-9391FA3A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615D-B60E-E24D-9FFD-A49BD46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854CF-6C23-8F4D-AF03-AC31191B4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CC3541-6FE9-B644-94D4-EB0C7D03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911C-B48E-A342-873A-CC9476F51A44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C5634E-72C3-E846-86F7-1648EBD75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7661F-1E7E-9F40-B316-A925BDC3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615D-B60E-E24D-9FFD-A49BD46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5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42830A-533C-E040-9614-5C0FFF5EB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911C-B48E-A342-873A-CC9476F51A44}" type="datetimeFigureOut">
              <a:rPr lang="en-US" smtClean="0"/>
              <a:t>5/2/22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98457E-64D0-6A40-846F-6CBEF68B2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86671-6F45-384D-8BCF-67EB88122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615D-B60E-E24D-9FFD-A49BD46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652A-29FA-144B-B459-155270F3F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DA876-3A4F-2A4B-A98A-813CE3F25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06236-2C69-7443-87DB-E992218BD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9D4C9-E4B9-3742-82ED-7A74CFAE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911C-B48E-A342-873A-CC9476F51A44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EEFEB-82D4-3143-BED0-5809DE34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95574-582F-944B-9C8C-29E7FA979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615D-B60E-E24D-9FFD-A49BD46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4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971FF-07C4-D940-99B9-DAB5B887E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599C77-5A4F-B742-A76A-5055F5F1F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1380A-D704-9D4E-B1FB-5720B45BC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20926-6A52-7E4A-BC04-14FFCFA8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911C-B48E-A342-873A-CC9476F51A44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276EE-8B62-DA46-8D40-2651D438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A6138-C1AB-7C47-8EE6-704D9515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615D-B60E-E24D-9FFD-A49BD46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7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DBB74-293E-4B44-A07E-2B921A6C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BD98C-978A-884D-9CF2-04451787D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4E9B3-8D76-3B4A-948F-AFCCEDB47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E911C-B48E-A342-873A-CC9476F51A44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E0310-4BD4-5B44-A7A4-D59EDFFD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3538D-74FD-BC45-B70D-CAD56926A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5615D-B60E-E24D-9FFD-A49BD46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7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881159-84D2-5F48-99D6-5C829B68573F}"/>
              </a:ext>
            </a:extLst>
          </p:cNvPr>
          <p:cNvSpPr/>
          <p:nvPr/>
        </p:nvSpPr>
        <p:spPr>
          <a:xfrm>
            <a:off x="304798" y="1734207"/>
            <a:ext cx="9144002" cy="3100552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D7E00146-4256-9642-804F-8C5192E0E5F0}"/>
              </a:ext>
            </a:extLst>
          </p:cNvPr>
          <p:cNvSpPr/>
          <p:nvPr/>
        </p:nvSpPr>
        <p:spPr>
          <a:xfrm>
            <a:off x="10165332" y="2354314"/>
            <a:ext cx="1385539" cy="191813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db_dev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067F6B-DBE5-7D47-8026-319515B24AAF}"/>
              </a:ext>
            </a:extLst>
          </p:cNvPr>
          <p:cNvSpPr txBox="1"/>
          <p:nvPr/>
        </p:nvSpPr>
        <p:spPr>
          <a:xfrm>
            <a:off x="9908366" y="1839311"/>
            <a:ext cx="177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MySQL Database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60641C-4B18-6443-9B31-1D38F192E4E7}"/>
              </a:ext>
            </a:extLst>
          </p:cNvPr>
          <p:cNvCxnSpPr>
            <a:cxnSpLocks/>
          </p:cNvCxnSpPr>
          <p:nvPr/>
        </p:nvCxnSpPr>
        <p:spPr>
          <a:xfrm>
            <a:off x="8124495" y="3195144"/>
            <a:ext cx="16711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CAD455-CA8A-EE44-96A7-90E5FEC57147}"/>
              </a:ext>
            </a:extLst>
          </p:cNvPr>
          <p:cNvCxnSpPr>
            <a:cxnSpLocks/>
          </p:cNvCxnSpPr>
          <p:nvPr/>
        </p:nvCxnSpPr>
        <p:spPr>
          <a:xfrm flipH="1">
            <a:off x="8124495" y="3431626"/>
            <a:ext cx="16711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E767E80-DD4F-8E47-A244-7C5463CFBB4C}"/>
              </a:ext>
            </a:extLst>
          </p:cNvPr>
          <p:cNvSpPr/>
          <p:nvPr/>
        </p:nvSpPr>
        <p:spPr>
          <a:xfrm>
            <a:off x="641130" y="409903"/>
            <a:ext cx="2753711" cy="6201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 Team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A3BC6-2EF9-7F4F-8F61-090FB6E4DF6B}"/>
              </a:ext>
            </a:extLst>
          </p:cNvPr>
          <p:cNvSpPr/>
          <p:nvPr/>
        </p:nvSpPr>
        <p:spPr>
          <a:xfrm>
            <a:off x="641130" y="5538952"/>
            <a:ext cx="2753711" cy="6201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 Development Team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58ACDA-4F4F-764D-9147-EEB31629CD22}"/>
              </a:ext>
            </a:extLst>
          </p:cNvPr>
          <p:cNvSpPr/>
          <p:nvPr/>
        </p:nvSpPr>
        <p:spPr>
          <a:xfrm>
            <a:off x="467968" y="3003327"/>
            <a:ext cx="2753712" cy="6201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expressWebServerExample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6C12D3-A834-1E41-8879-A6DACBBECF8E}"/>
              </a:ext>
            </a:extLst>
          </p:cNvPr>
          <p:cNvSpPr/>
          <p:nvPr/>
        </p:nvSpPr>
        <p:spPr>
          <a:xfrm>
            <a:off x="5893417" y="3003327"/>
            <a:ext cx="1884239" cy="6201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expressAPIServer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9096A8-539A-954B-968C-5D15974A6C82}"/>
              </a:ext>
            </a:extLst>
          </p:cNvPr>
          <p:cNvSpPr txBox="1"/>
          <p:nvPr/>
        </p:nvSpPr>
        <p:spPr>
          <a:xfrm>
            <a:off x="8112158" y="2758654"/>
            <a:ext cx="1174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Query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2AA7C9-B2FD-CF4E-8091-AECE38069B32}"/>
              </a:ext>
            </a:extLst>
          </p:cNvPr>
          <p:cNvSpPr txBox="1"/>
          <p:nvPr/>
        </p:nvSpPr>
        <p:spPr>
          <a:xfrm>
            <a:off x="5656490" y="1769213"/>
            <a:ext cx="377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expressWebServerExampleStandalone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79A188-D97A-AB4A-B4DF-7989995DE100}"/>
              </a:ext>
            </a:extLst>
          </p:cNvPr>
          <p:cNvCxnSpPr>
            <a:cxnSpLocks/>
          </p:cNvCxnSpPr>
          <p:nvPr/>
        </p:nvCxnSpPr>
        <p:spPr>
          <a:xfrm>
            <a:off x="3394841" y="3212068"/>
            <a:ext cx="22616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E9B504-7211-F843-9C5B-CF482988F731}"/>
              </a:ext>
            </a:extLst>
          </p:cNvPr>
          <p:cNvCxnSpPr>
            <a:cxnSpLocks/>
          </p:cNvCxnSpPr>
          <p:nvPr/>
        </p:nvCxnSpPr>
        <p:spPr>
          <a:xfrm flipH="1">
            <a:off x="3384331" y="3444765"/>
            <a:ext cx="22616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6999C79-DE44-7043-A474-FF9EA80A7BDA}"/>
              </a:ext>
            </a:extLst>
          </p:cNvPr>
          <p:cNvSpPr txBox="1"/>
          <p:nvPr/>
        </p:nvSpPr>
        <p:spPr>
          <a:xfrm>
            <a:off x="3435443" y="2740572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3F5881-7957-3F45-828A-8C0D77AA2EF6}"/>
              </a:ext>
            </a:extLst>
          </p:cNvPr>
          <p:cNvSpPr txBox="1"/>
          <p:nvPr/>
        </p:nvSpPr>
        <p:spPr>
          <a:xfrm>
            <a:off x="3458607" y="3530637"/>
            <a:ext cx="1033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 List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704FF8-B1CF-044A-AE4B-123030E85DFE}"/>
              </a:ext>
            </a:extLst>
          </p:cNvPr>
          <p:cNvSpPr txBox="1"/>
          <p:nvPr/>
        </p:nvSpPr>
        <p:spPr>
          <a:xfrm rot="2341160">
            <a:off x="3859226" y="1157440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65B418B-8BEB-AF40-AEBB-E26AEBC5150A}"/>
              </a:ext>
            </a:extLst>
          </p:cNvPr>
          <p:cNvCxnSpPr>
            <a:cxnSpLocks/>
          </p:cNvCxnSpPr>
          <p:nvPr/>
        </p:nvCxnSpPr>
        <p:spPr>
          <a:xfrm>
            <a:off x="3773213" y="1065332"/>
            <a:ext cx="2065496" cy="16407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7D254F-6188-4C4D-A395-084BDC50D522}"/>
              </a:ext>
            </a:extLst>
          </p:cNvPr>
          <p:cNvCxnSpPr>
            <a:cxnSpLocks/>
          </p:cNvCxnSpPr>
          <p:nvPr/>
        </p:nvCxnSpPr>
        <p:spPr>
          <a:xfrm flipH="1" flipV="1">
            <a:off x="3577060" y="1200807"/>
            <a:ext cx="2161588" cy="17244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67C3371-DAFC-A748-AC3E-3AABA51E422F}"/>
              </a:ext>
            </a:extLst>
          </p:cNvPr>
          <p:cNvSpPr txBox="1"/>
          <p:nvPr/>
        </p:nvSpPr>
        <p:spPr>
          <a:xfrm rot="2334831">
            <a:off x="3503711" y="1664325"/>
            <a:ext cx="1033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 List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9ED6875-EB13-4E4B-B7B8-42BAE9ADE2F1}"/>
              </a:ext>
            </a:extLst>
          </p:cNvPr>
          <p:cNvCxnSpPr>
            <a:cxnSpLocks/>
          </p:cNvCxnSpPr>
          <p:nvPr/>
        </p:nvCxnSpPr>
        <p:spPr>
          <a:xfrm flipV="1">
            <a:off x="3577060" y="3710152"/>
            <a:ext cx="2261649" cy="1703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562C31-141E-1549-81F4-2211DFA18643}"/>
              </a:ext>
            </a:extLst>
          </p:cNvPr>
          <p:cNvCxnSpPr>
            <a:cxnSpLocks/>
          </p:cNvCxnSpPr>
          <p:nvPr/>
        </p:nvCxnSpPr>
        <p:spPr>
          <a:xfrm flipH="1">
            <a:off x="3675136" y="3867807"/>
            <a:ext cx="2336781" cy="1778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9028BE-52AF-4C4B-BDA7-FCC2479AB1DD}"/>
              </a:ext>
            </a:extLst>
          </p:cNvPr>
          <p:cNvSpPr txBox="1"/>
          <p:nvPr/>
        </p:nvSpPr>
        <p:spPr>
          <a:xfrm rot="19304507">
            <a:off x="3435443" y="4479224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8E4CD5-B3FF-6241-A57F-14EFD5AF909A}"/>
              </a:ext>
            </a:extLst>
          </p:cNvPr>
          <p:cNvSpPr txBox="1"/>
          <p:nvPr/>
        </p:nvSpPr>
        <p:spPr>
          <a:xfrm rot="19229010">
            <a:off x="4019778" y="5155763"/>
            <a:ext cx="1033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 List</a:t>
            </a:r>
          </a:p>
        </p:txBody>
      </p:sp>
    </p:spTree>
    <p:extLst>
      <p:ext uri="{BB962C8B-B14F-4D97-AF65-F5344CB8AC3E}">
        <p14:creationId xmlns:p14="http://schemas.microsoft.com/office/powerpoint/2010/main" val="174802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n 6">
            <a:extLst>
              <a:ext uri="{FF2B5EF4-FFF2-40B4-BE49-F238E27FC236}">
                <a16:creationId xmlns:a16="http://schemas.microsoft.com/office/drawing/2014/main" id="{D7E00146-4256-9642-804F-8C5192E0E5F0}"/>
              </a:ext>
            </a:extLst>
          </p:cNvPr>
          <p:cNvSpPr/>
          <p:nvPr/>
        </p:nvSpPr>
        <p:spPr>
          <a:xfrm>
            <a:off x="10165332" y="2354314"/>
            <a:ext cx="1385539" cy="191813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067F6B-DBE5-7D47-8026-319515B24AAF}"/>
              </a:ext>
            </a:extLst>
          </p:cNvPr>
          <p:cNvSpPr txBox="1"/>
          <p:nvPr/>
        </p:nvSpPr>
        <p:spPr>
          <a:xfrm>
            <a:off x="9908366" y="1839311"/>
            <a:ext cx="177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MySQL Database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60641C-4B18-6443-9B31-1D38F192E4E7}"/>
              </a:ext>
            </a:extLst>
          </p:cNvPr>
          <p:cNvCxnSpPr>
            <a:cxnSpLocks/>
          </p:cNvCxnSpPr>
          <p:nvPr/>
        </p:nvCxnSpPr>
        <p:spPr>
          <a:xfrm>
            <a:off x="8124495" y="3195144"/>
            <a:ext cx="16711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CAD455-CA8A-EE44-96A7-90E5FEC57147}"/>
              </a:ext>
            </a:extLst>
          </p:cNvPr>
          <p:cNvCxnSpPr>
            <a:cxnSpLocks/>
          </p:cNvCxnSpPr>
          <p:nvPr/>
        </p:nvCxnSpPr>
        <p:spPr>
          <a:xfrm flipH="1">
            <a:off x="8124495" y="3431626"/>
            <a:ext cx="16711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E767E80-DD4F-8E47-A244-7C5463CFBB4C}"/>
              </a:ext>
            </a:extLst>
          </p:cNvPr>
          <p:cNvSpPr/>
          <p:nvPr/>
        </p:nvSpPr>
        <p:spPr>
          <a:xfrm>
            <a:off x="650573" y="1380770"/>
            <a:ext cx="2753711" cy="620111"/>
          </a:xfrm>
          <a:prstGeom prst="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 Team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A3BC6-2EF9-7F4F-8F61-090FB6E4DF6B}"/>
              </a:ext>
            </a:extLst>
          </p:cNvPr>
          <p:cNvSpPr/>
          <p:nvPr/>
        </p:nvSpPr>
        <p:spPr>
          <a:xfrm>
            <a:off x="650573" y="4447188"/>
            <a:ext cx="2753711" cy="6201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 Development Team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6C12D3-A834-1E41-8879-A6DACBBECF8E}"/>
              </a:ext>
            </a:extLst>
          </p:cNvPr>
          <p:cNvSpPr/>
          <p:nvPr/>
        </p:nvSpPr>
        <p:spPr>
          <a:xfrm>
            <a:off x="5893417" y="3003327"/>
            <a:ext cx="1884239" cy="6201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 Server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9096A8-539A-954B-968C-5D15974A6C82}"/>
              </a:ext>
            </a:extLst>
          </p:cNvPr>
          <p:cNvSpPr txBox="1"/>
          <p:nvPr/>
        </p:nvSpPr>
        <p:spPr>
          <a:xfrm>
            <a:off x="8112158" y="2758654"/>
            <a:ext cx="1174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Query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704FF8-B1CF-044A-AE4B-123030E85DFE}"/>
              </a:ext>
            </a:extLst>
          </p:cNvPr>
          <p:cNvSpPr txBox="1"/>
          <p:nvPr/>
        </p:nvSpPr>
        <p:spPr>
          <a:xfrm rot="1623082">
            <a:off x="4026086" y="1732246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65B418B-8BEB-AF40-AEBB-E26AEBC5150A}"/>
              </a:ext>
            </a:extLst>
          </p:cNvPr>
          <p:cNvCxnSpPr>
            <a:cxnSpLocks/>
          </p:cNvCxnSpPr>
          <p:nvPr/>
        </p:nvCxnSpPr>
        <p:spPr>
          <a:xfrm>
            <a:off x="3558222" y="1525950"/>
            <a:ext cx="2280487" cy="11801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7D254F-6188-4C4D-A395-084BDC50D522}"/>
              </a:ext>
            </a:extLst>
          </p:cNvPr>
          <p:cNvCxnSpPr>
            <a:cxnSpLocks/>
          </p:cNvCxnSpPr>
          <p:nvPr/>
        </p:nvCxnSpPr>
        <p:spPr>
          <a:xfrm flipH="1" flipV="1">
            <a:off x="3502361" y="1839311"/>
            <a:ext cx="2236287" cy="1085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67C3371-DAFC-A748-AC3E-3AABA51E422F}"/>
              </a:ext>
            </a:extLst>
          </p:cNvPr>
          <p:cNvSpPr txBox="1"/>
          <p:nvPr/>
        </p:nvSpPr>
        <p:spPr>
          <a:xfrm rot="1676532">
            <a:off x="4076873" y="231467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9ED6875-EB13-4E4B-B7B8-42BAE9ADE2F1}"/>
              </a:ext>
            </a:extLst>
          </p:cNvPr>
          <p:cNvCxnSpPr>
            <a:cxnSpLocks/>
          </p:cNvCxnSpPr>
          <p:nvPr/>
        </p:nvCxnSpPr>
        <p:spPr>
          <a:xfrm flipV="1">
            <a:off x="3502361" y="3710152"/>
            <a:ext cx="2336348" cy="9333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562C31-141E-1549-81F4-2211DFA18643}"/>
              </a:ext>
            </a:extLst>
          </p:cNvPr>
          <p:cNvCxnSpPr>
            <a:cxnSpLocks/>
          </p:cNvCxnSpPr>
          <p:nvPr/>
        </p:nvCxnSpPr>
        <p:spPr>
          <a:xfrm flipH="1">
            <a:off x="3502361" y="3929286"/>
            <a:ext cx="2391056" cy="9399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9028BE-52AF-4C4B-BDA7-FCC2479AB1DD}"/>
              </a:ext>
            </a:extLst>
          </p:cNvPr>
          <p:cNvSpPr txBox="1"/>
          <p:nvPr/>
        </p:nvSpPr>
        <p:spPr>
          <a:xfrm rot="20295450">
            <a:off x="3797475" y="3850079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8E4CD5-B3FF-6241-A57F-14EFD5AF909A}"/>
              </a:ext>
            </a:extLst>
          </p:cNvPr>
          <p:cNvSpPr txBox="1"/>
          <p:nvPr/>
        </p:nvSpPr>
        <p:spPr>
          <a:xfrm rot="20239082">
            <a:off x="4437128" y="43970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5E62D1-ED22-5BA0-C3B1-D4CFE71AED5A}"/>
              </a:ext>
            </a:extLst>
          </p:cNvPr>
          <p:cNvSpPr txBox="1"/>
          <p:nvPr/>
        </p:nvSpPr>
        <p:spPr>
          <a:xfrm>
            <a:off x="8327551" y="349432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382366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n 6">
            <a:extLst>
              <a:ext uri="{FF2B5EF4-FFF2-40B4-BE49-F238E27FC236}">
                <a16:creationId xmlns:a16="http://schemas.microsoft.com/office/drawing/2014/main" id="{D7E00146-4256-9642-804F-8C5192E0E5F0}"/>
              </a:ext>
            </a:extLst>
          </p:cNvPr>
          <p:cNvSpPr/>
          <p:nvPr/>
        </p:nvSpPr>
        <p:spPr>
          <a:xfrm>
            <a:off x="10165332" y="2354314"/>
            <a:ext cx="1385539" cy="191813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067F6B-DBE5-7D47-8026-319515B24AAF}"/>
              </a:ext>
            </a:extLst>
          </p:cNvPr>
          <p:cNvSpPr txBox="1"/>
          <p:nvPr/>
        </p:nvSpPr>
        <p:spPr>
          <a:xfrm>
            <a:off x="9908366" y="1839311"/>
            <a:ext cx="177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MySQL Database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60641C-4B18-6443-9B31-1D38F192E4E7}"/>
              </a:ext>
            </a:extLst>
          </p:cNvPr>
          <p:cNvCxnSpPr>
            <a:cxnSpLocks/>
          </p:cNvCxnSpPr>
          <p:nvPr/>
        </p:nvCxnSpPr>
        <p:spPr>
          <a:xfrm>
            <a:off x="8124495" y="3195144"/>
            <a:ext cx="16711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CAD455-CA8A-EE44-96A7-90E5FEC57147}"/>
              </a:ext>
            </a:extLst>
          </p:cNvPr>
          <p:cNvCxnSpPr>
            <a:cxnSpLocks/>
          </p:cNvCxnSpPr>
          <p:nvPr/>
        </p:nvCxnSpPr>
        <p:spPr>
          <a:xfrm flipH="1">
            <a:off x="8124495" y="3431626"/>
            <a:ext cx="16711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E767E80-DD4F-8E47-A244-7C5463CFBB4C}"/>
              </a:ext>
            </a:extLst>
          </p:cNvPr>
          <p:cNvSpPr/>
          <p:nvPr/>
        </p:nvSpPr>
        <p:spPr>
          <a:xfrm>
            <a:off x="650573" y="1380770"/>
            <a:ext cx="2753711" cy="620111"/>
          </a:xfrm>
          <a:prstGeom prst="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 Desktop Application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A3BC6-2EF9-7F4F-8F61-090FB6E4DF6B}"/>
              </a:ext>
            </a:extLst>
          </p:cNvPr>
          <p:cNvSpPr/>
          <p:nvPr/>
        </p:nvSpPr>
        <p:spPr>
          <a:xfrm>
            <a:off x="650573" y="4447188"/>
            <a:ext cx="2753711" cy="6201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Website Application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6C12D3-A834-1E41-8879-A6DACBBECF8E}"/>
              </a:ext>
            </a:extLst>
          </p:cNvPr>
          <p:cNvSpPr/>
          <p:nvPr/>
        </p:nvSpPr>
        <p:spPr>
          <a:xfrm>
            <a:off x="5893417" y="3003327"/>
            <a:ext cx="1884239" cy="6201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 Server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9096A8-539A-954B-968C-5D15974A6C82}"/>
              </a:ext>
            </a:extLst>
          </p:cNvPr>
          <p:cNvSpPr txBox="1"/>
          <p:nvPr/>
        </p:nvSpPr>
        <p:spPr>
          <a:xfrm>
            <a:off x="8112158" y="2758654"/>
            <a:ext cx="1174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Query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704FF8-B1CF-044A-AE4B-123030E85DFE}"/>
              </a:ext>
            </a:extLst>
          </p:cNvPr>
          <p:cNvSpPr txBox="1"/>
          <p:nvPr/>
        </p:nvSpPr>
        <p:spPr>
          <a:xfrm rot="1623082">
            <a:off x="4026086" y="1732246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65B418B-8BEB-AF40-AEBB-E26AEBC5150A}"/>
              </a:ext>
            </a:extLst>
          </p:cNvPr>
          <p:cNvCxnSpPr>
            <a:cxnSpLocks/>
          </p:cNvCxnSpPr>
          <p:nvPr/>
        </p:nvCxnSpPr>
        <p:spPr>
          <a:xfrm>
            <a:off x="3558222" y="1525950"/>
            <a:ext cx="2280487" cy="11801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7D254F-6188-4C4D-A395-084BDC50D522}"/>
              </a:ext>
            </a:extLst>
          </p:cNvPr>
          <p:cNvCxnSpPr>
            <a:cxnSpLocks/>
          </p:cNvCxnSpPr>
          <p:nvPr/>
        </p:nvCxnSpPr>
        <p:spPr>
          <a:xfrm flipH="1" flipV="1">
            <a:off x="3502361" y="1839311"/>
            <a:ext cx="2236287" cy="1085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67C3371-DAFC-A748-AC3E-3AABA51E422F}"/>
              </a:ext>
            </a:extLst>
          </p:cNvPr>
          <p:cNvSpPr txBox="1"/>
          <p:nvPr/>
        </p:nvSpPr>
        <p:spPr>
          <a:xfrm rot="1676532">
            <a:off x="4076873" y="231467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9ED6875-EB13-4E4B-B7B8-42BAE9ADE2F1}"/>
              </a:ext>
            </a:extLst>
          </p:cNvPr>
          <p:cNvCxnSpPr>
            <a:cxnSpLocks/>
          </p:cNvCxnSpPr>
          <p:nvPr/>
        </p:nvCxnSpPr>
        <p:spPr>
          <a:xfrm flipV="1">
            <a:off x="3502361" y="3710152"/>
            <a:ext cx="2336348" cy="9333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562C31-141E-1549-81F4-2211DFA18643}"/>
              </a:ext>
            </a:extLst>
          </p:cNvPr>
          <p:cNvCxnSpPr>
            <a:cxnSpLocks/>
          </p:cNvCxnSpPr>
          <p:nvPr/>
        </p:nvCxnSpPr>
        <p:spPr>
          <a:xfrm flipH="1">
            <a:off x="3502361" y="3929286"/>
            <a:ext cx="2391056" cy="9399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9028BE-52AF-4C4B-BDA7-FCC2479AB1DD}"/>
              </a:ext>
            </a:extLst>
          </p:cNvPr>
          <p:cNvSpPr txBox="1"/>
          <p:nvPr/>
        </p:nvSpPr>
        <p:spPr>
          <a:xfrm rot="20295450">
            <a:off x="3797475" y="3850079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8E4CD5-B3FF-6241-A57F-14EFD5AF909A}"/>
              </a:ext>
            </a:extLst>
          </p:cNvPr>
          <p:cNvSpPr txBox="1"/>
          <p:nvPr/>
        </p:nvSpPr>
        <p:spPr>
          <a:xfrm rot="20239082">
            <a:off x="4437128" y="43970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5E62D1-ED22-5BA0-C3B1-D4CFE71AED5A}"/>
              </a:ext>
            </a:extLst>
          </p:cNvPr>
          <p:cNvSpPr txBox="1"/>
          <p:nvPr/>
        </p:nvSpPr>
        <p:spPr>
          <a:xfrm>
            <a:off x="8327551" y="349432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126FE5-E1D2-017B-2B9A-336C1E0DAACB}"/>
              </a:ext>
            </a:extLst>
          </p:cNvPr>
          <p:cNvSpPr/>
          <p:nvPr/>
        </p:nvSpPr>
        <p:spPr>
          <a:xfrm>
            <a:off x="359230" y="1054397"/>
            <a:ext cx="3422756" cy="129991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6FC0F7-A33D-177D-23A2-4F9CD565F409}"/>
              </a:ext>
            </a:extLst>
          </p:cNvPr>
          <p:cNvSpPr/>
          <p:nvPr/>
        </p:nvSpPr>
        <p:spPr>
          <a:xfrm>
            <a:off x="359230" y="684064"/>
            <a:ext cx="2829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Desktop Development Team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316484-94B5-DB76-BA5A-29F238688C76}"/>
              </a:ext>
            </a:extLst>
          </p:cNvPr>
          <p:cNvSpPr/>
          <p:nvPr/>
        </p:nvSpPr>
        <p:spPr>
          <a:xfrm>
            <a:off x="339781" y="4110947"/>
            <a:ext cx="3422756" cy="129991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540C81-E012-6EFA-313E-FED4E857E59F}"/>
              </a:ext>
            </a:extLst>
          </p:cNvPr>
          <p:cNvSpPr/>
          <p:nvPr/>
        </p:nvSpPr>
        <p:spPr>
          <a:xfrm>
            <a:off x="339781" y="3757514"/>
            <a:ext cx="2493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Web Development Team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54A7CD-7C30-33F4-96AB-41A6F8D8CB1C}"/>
              </a:ext>
            </a:extLst>
          </p:cNvPr>
          <p:cNvSpPr/>
          <p:nvPr/>
        </p:nvSpPr>
        <p:spPr>
          <a:xfrm>
            <a:off x="5570361" y="1533462"/>
            <a:ext cx="6281857" cy="320182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06EA29-594B-24CB-2D77-ED465456D3DF}"/>
              </a:ext>
            </a:extLst>
          </p:cNvPr>
          <p:cNvSpPr/>
          <p:nvPr/>
        </p:nvSpPr>
        <p:spPr>
          <a:xfrm>
            <a:off x="5570361" y="1156618"/>
            <a:ext cx="2933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Database Development Team</a:t>
            </a:r>
          </a:p>
        </p:txBody>
      </p:sp>
    </p:spTree>
    <p:extLst>
      <p:ext uri="{BB962C8B-B14F-4D97-AF65-F5344CB8AC3E}">
        <p14:creationId xmlns:p14="http://schemas.microsoft.com/office/powerpoint/2010/main" val="3697999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72</Words>
  <Application>Microsoft Macintosh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Frey, Benjamin N.</dc:creator>
  <cp:lastModifiedBy>Frey, Benjamin N.</cp:lastModifiedBy>
  <cp:revision>1</cp:revision>
  <dcterms:created xsi:type="dcterms:W3CDTF">2022-04-01T03:09:51Z</dcterms:created>
  <dcterms:modified xsi:type="dcterms:W3CDTF">2022-05-03T01:00:54Z</dcterms:modified>
</cp:coreProperties>
</file>