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D973-ACFE-DC40-88C9-F0F9697C1A50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8EF5-0AD5-B44B-A3D5-8FF48014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15 at 7.5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41" y="149404"/>
            <a:ext cx="3588620" cy="1047358"/>
          </a:xfrm>
          <a:prstGeom prst="rect">
            <a:avLst/>
          </a:prstGeom>
        </p:spPr>
      </p:pic>
      <p:pic>
        <p:nvPicPr>
          <p:cNvPr id="9" name="Picture 8" descr="Screen Shot 2014-12-15 at 7.51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6" y="1273409"/>
            <a:ext cx="3279801" cy="1002366"/>
          </a:xfrm>
          <a:prstGeom prst="rect">
            <a:avLst/>
          </a:prstGeom>
        </p:spPr>
      </p:pic>
      <p:pic>
        <p:nvPicPr>
          <p:cNvPr id="10" name="Picture 9" descr="Screen Shot 2014-12-15 at 7.47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6" y="2405515"/>
            <a:ext cx="3325251" cy="994539"/>
          </a:xfrm>
          <a:prstGeom prst="rect">
            <a:avLst/>
          </a:prstGeom>
        </p:spPr>
      </p:pic>
      <p:pic>
        <p:nvPicPr>
          <p:cNvPr id="11" name="Picture 10" descr="Screen Shot 2014-12-15 at 7.48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95" y="1273409"/>
            <a:ext cx="3720966" cy="1132106"/>
          </a:xfrm>
          <a:prstGeom prst="rect">
            <a:avLst/>
          </a:prstGeom>
        </p:spPr>
      </p:pic>
      <p:pic>
        <p:nvPicPr>
          <p:cNvPr id="12" name="Picture 11" descr="Screen Shot 2014-12-15 at 7.49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48" y="2478673"/>
            <a:ext cx="3801613" cy="1131129"/>
          </a:xfrm>
          <a:prstGeom prst="rect">
            <a:avLst/>
          </a:prstGeom>
        </p:spPr>
      </p:pic>
      <p:pic>
        <p:nvPicPr>
          <p:cNvPr id="14" name="Picture 13" descr="Screen Shot 2014-12-15 at 7.45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48" y="3727862"/>
            <a:ext cx="3702386" cy="1108253"/>
          </a:xfrm>
          <a:prstGeom prst="rect">
            <a:avLst/>
          </a:prstGeom>
        </p:spPr>
      </p:pic>
      <p:pic>
        <p:nvPicPr>
          <p:cNvPr id="15" name="Picture 14" descr="Screen Shot 2014-12-15 at 7.53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6" y="3727862"/>
            <a:ext cx="3419793" cy="1032099"/>
          </a:xfrm>
          <a:prstGeom prst="rect">
            <a:avLst/>
          </a:prstGeom>
        </p:spPr>
      </p:pic>
      <p:pic>
        <p:nvPicPr>
          <p:cNvPr id="16" name="Picture 15" descr="Screen Shot 2014-12-15 at 7.45.5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41" y="4933170"/>
            <a:ext cx="3391867" cy="1083306"/>
          </a:xfrm>
          <a:prstGeom prst="rect">
            <a:avLst/>
          </a:prstGeom>
        </p:spPr>
      </p:pic>
      <p:pic>
        <p:nvPicPr>
          <p:cNvPr id="17" name="Picture 16" descr="Screen Shot 2014-12-15 at 7.46.58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6" y="5046492"/>
            <a:ext cx="3686066" cy="1147853"/>
          </a:xfrm>
          <a:prstGeom prst="rect">
            <a:avLst/>
          </a:prstGeom>
        </p:spPr>
      </p:pic>
      <p:pic>
        <p:nvPicPr>
          <p:cNvPr id="18" name="Picture 17" descr="Screen Shot 2014-12-15 at 7.44.1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8" y="76881"/>
            <a:ext cx="3064194" cy="10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2-15 at 7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53" y="428349"/>
            <a:ext cx="4006011" cy="1230546"/>
          </a:xfrm>
          <a:prstGeom prst="rect">
            <a:avLst/>
          </a:prstGeom>
        </p:spPr>
      </p:pic>
      <p:pic>
        <p:nvPicPr>
          <p:cNvPr id="6" name="Picture 5" descr="Screen Shot 2014-12-15 at 7.5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581011"/>
            <a:ext cx="3339922" cy="1077884"/>
          </a:xfrm>
          <a:prstGeom prst="rect">
            <a:avLst/>
          </a:prstGeom>
        </p:spPr>
      </p:pic>
      <p:pic>
        <p:nvPicPr>
          <p:cNvPr id="7" name="Picture 6" descr="Screen Shot 2014-12-15 at 7.46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3" y="3646123"/>
            <a:ext cx="3444693" cy="998574"/>
          </a:xfrm>
          <a:prstGeom prst="rect">
            <a:avLst/>
          </a:prstGeom>
        </p:spPr>
      </p:pic>
      <p:pic>
        <p:nvPicPr>
          <p:cNvPr id="9" name="Picture 8" descr="Screen Shot 2014-12-15 at 7.44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27" y="1917334"/>
            <a:ext cx="3397838" cy="1100181"/>
          </a:xfrm>
          <a:prstGeom prst="rect">
            <a:avLst/>
          </a:prstGeom>
        </p:spPr>
      </p:pic>
      <p:pic>
        <p:nvPicPr>
          <p:cNvPr id="10" name="Picture 9" descr="Screen Shot 2014-12-15 at 7.53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22" y="3729416"/>
            <a:ext cx="3235412" cy="915281"/>
          </a:xfrm>
          <a:prstGeom prst="rect">
            <a:avLst/>
          </a:prstGeom>
        </p:spPr>
      </p:pic>
      <p:pic>
        <p:nvPicPr>
          <p:cNvPr id="11" name="Picture 10" descr="Screen Shot 2014-12-15 at 7.47.2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5" y="2229867"/>
            <a:ext cx="3287000" cy="10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0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Godfrey</dc:creator>
  <cp:lastModifiedBy>Beth Godfrey</cp:lastModifiedBy>
  <cp:revision>3</cp:revision>
  <dcterms:created xsi:type="dcterms:W3CDTF">2014-12-16T03:55:28Z</dcterms:created>
  <dcterms:modified xsi:type="dcterms:W3CDTF">2014-12-16T04:10:43Z</dcterms:modified>
</cp:coreProperties>
</file>