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4CC7-6ADA-D747-B43D-5C9B64474AFA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BE7F-106A-BE4D-8013-F72E1C8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5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4CC7-6ADA-D747-B43D-5C9B64474AFA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BE7F-106A-BE4D-8013-F72E1C8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8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4CC7-6ADA-D747-B43D-5C9B64474AFA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BE7F-106A-BE4D-8013-F72E1C8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2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4CC7-6ADA-D747-B43D-5C9B64474AFA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BE7F-106A-BE4D-8013-F72E1C8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1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4CC7-6ADA-D747-B43D-5C9B64474AFA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BE7F-106A-BE4D-8013-F72E1C8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2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4CC7-6ADA-D747-B43D-5C9B64474AFA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BE7F-106A-BE4D-8013-F72E1C8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4CC7-6ADA-D747-B43D-5C9B64474AFA}" type="datetimeFigureOut">
              <a:rPr lang="en-US" smtClean="0"/>
              <a:t>2/4/15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BE7F-106A-BE4D-8013-F72E1C8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4CC7-6ADA-D747-B43D-5C9B64474AFA}" type="datetimeFigureOut">
              <a:rPr lang="en-US" smtClean="0"/>
              <a:t>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BE7F-106A-BE4D-8013-F72E1C8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9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4CC7-6ADA-D747-B43D-5C9B64474AFA}" type="datetimeFigureOut">
              <a:rPr lang="en-US" smtClean="0"/>
              <a:t>2/4/15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BE7F-106A-BE4D-8013-F72E1C8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4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4CC7-6ADA-D747-B43D-5C9B64474AFA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BE7F-106A-BE4D-8013-F72E1C8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4CC7-6ADA-D747-B43D-5C9B64474AFA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BE7F-106A-BE4D-8013-F72E1C8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4CC7-6ADA-D747-B43D-5C9B64474AFA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BE7F-106A-BE4D-8013-F72E1C8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2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reativebutter.com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thod.com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03 at 4.44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85" y="1911551"/>
            <a:ext cx="7262949" cy="29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9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7 </a:t>
            </a:r>
            <a:r>
              <a:rPr lang="en-US" dirty="0" err="1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Defining your audience/</a:t>
            </a:r>
            <a:r>
              <a:rPr lang="en-US" sz="2400" dirty="0" smtClean="0"/>
              <a:t>tone</a:t>
            </a:r>
          </a:p>
          <a:p>
            <a:pPr lvl="1"/>
            <a:r>
              <a:rPr lang="en-US" sz="2000" dirty="0" smtClean="0"/>
              <a:t>My audience is marketing professionals for luxury/fashion related brands. The tone is cool but a little sophisticated with interesting, high-end images</a:t>
            </a:r>
          </a:p>
          <a:p>
            <a:r>
              <a:rPr lang="en-US" sz="2400" dirty="0" smtClean="0"/>
              <a:t>What existing websites out there were you most inspired by</a:t>
            </a:r>
          </a:p>
          <a:p>
            <a:pPr lvl="1"/>
            <a:r>
              <a:rPr lang="en-US" sz="2000" dirty="0" smtClean="0"/>
              <a:t>Creative Butter  </a:t>
            </a:r>
            <a:r>
              <a:rPr lang="en-US" sz="2000" dirty="0" smtClean="0">
                <a:hlinkClick r:id="rId2"/>
              </a:rPr>
              <a:t>www.creativebutter.com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4" name="Picture 3" descr="Screen Shot 2015-02-04 at 11.58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82" y="3929256"/>
            <a:ext cx="4594106" cy="185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8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7 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Method  </a:t>
            </a:r>
            <a:r>
              <a:rPr lang="en-US" sz="2400" dirty="0" smtClean="0">
                <a:hlinkClick r:id="rId2"/>
              </a:rPr>
              <a:t>www.method.com</a:t>
            </a:r>
            <a:endParaRPr lang="en-US" sz="2400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400" dirty="0" smtClean="0"/>
              <a:t>Because they offer similar services to mine </a:t>
            </a:r>
            <a:endParaRPr lang="en-US" sz="2400" dirty="0"/>
          </a:p>
        </p:txBody>
      </p:sp>
      <p:pic>
        <p:nvPicPr>
          <p:cNvPr id="4" name="Picture 3" descr="Screen Shot 2015-02-04 at 11.58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95" y="2080921"/>
            <a:ext cx="4208249" cy="20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5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Unit7 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Parts of your design you're most proud of</a:t>
            </a:r>
          </a:p>
          <a:p>
            <a:pPr lvl="1"/>
            <a:r>
              <a:rPr lang="en-US" dirty="0" smtClean="0"/>
              <a:t>It’s still at a pretty rudimentary stage, but I like that it’s clean and simple with the images as the focal point</a:t>
            </a:r>
          </a:p>
          <a:p>
            <a:r>
              <a:rPr lang="en-US" dirty="0" smtClean="0"/>
              <a:t>The struggles you encountered in your design process</a:t>
            </a:r>
          </a:p>
          <a:p>
            <a:pPr lvl="1"/>
            <a:r>
              <a:rPr lang="en-US" dirty="0" smtClean="0"/>
              <a:t>Trying to figure out the best way to group and present the information in a way that is easy to navigate and provides the best possible user experience. </a:t>
            </a:r>
          </a:p>
          <a:p>
            <a:r>
              <a:rPr lang="en-US" dirty="0" smtClean="0"/>
              <a:t>Parts of the development process that you overcame</a:t>
            </a:r>
          </a:p>
          <a:p>
            <a:pPr lvl="1"/>
            <a:r>
              <a:rPr lang="en-US" dirty="0" smtClean="0"/>
              <a:t>Not 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7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Unit7 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struggles you encountered when developing the page</a:t>
            </a:r>
          </a:p>
          <a:p>
            <a:pPr lvl="1"/>
            <a:r>
              <a:rPr lang="en-US" dirty="0" smtClean="0"/>
              <a:t>I’m still just trying to synthesize everything we’ve learned and figure out how to put it into practice</a:t>
            </a:r>
          </a:p>
          <a:p>
            <a:r>
              <a:rPr lang="en-US" dirty="0" smtClean="0"/>
              <a:t>What you learned from working through this mid-term project</a:t>
            </a:r>
          </a:p>
          <a:p>
            <a:pPr lvl="1"/>
            <a:r>
              <a:rPr lang="en-US" dirty="0" smtClean="0"/>
              <a:t>I’ve learned that I’m not as clear on some of the elements of building the page like the floats and clears. It’s good to actually have to use them, b/c you realize what you do understand and what you don’t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5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223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Unit 7 MidTerm</vt:lpstr>
      <vt:lpstr>Unit 7 Midterm</vt:lpstr>
      <vt:lpstr>Unit7 Midterm</vt:lpstr>
      <vt:lpstr>Unit7 Midterm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Godfrey</dc:creator>
  <cp:lastModifiedBy>Beth Godfrey</cp:lastModifiedBy>
  <cp:revision>8</cp:revision>
  <dcterms:created xsi:type="dcterms:W3CDTF">2015-02-04T19:47:50Z</dcterms:created>
  <dcterms:modified xsi:type="dcterms:W3CDTF">2015-02-04T20:17:52Z</dcterms:modified>
</cp:coreProperties>
</file>