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5-4293-A1DB-D26835EEC1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D15-4293-A1DB-D26835EEC1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D15-4293-A1DB-D26835EEC1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3232104"/>
        <c:axId val="233232456"/>
      </c:barChart>
      <c:catAx>
        <c:axId val="233232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3232456"/>
        <c:crosses val="autoZero"/>
        <c:auto val="1"/>
        <c:lblAlgn val="ctr"/>
        <c:lblOffset val="100"/>
        <c:noMultiLvlLbl val="0"/>
      </c:catAx>
      <c:valAx>
        <c:axId val="2332324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323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F-4419-9D39-9CE26B8D9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04F-4419-9D39-9CE26B8D9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04F-4419-9D39-9CE26B8D97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3232104"/>
        <c:axId val="233232456"/>
      </c:barChart>
      <c:catAx>
        <c:axId val="233232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3232456"/>
        <c:crosses val="autoZero"/>
        <c:auto val="1"/>
        <c:lblAlgn val="ctr"/>
        <c:lblOffset val="100"/>
        <c:noMultiLvlLbl val="0"/>
      </c:catAx>
      <c:valAx>
        <c:axId val="2332324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323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5A2-4588-81F0-60B88523C0F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50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5A2-4588-81F0-60B88523C0F4}"/>
                </c:ext>
              </c:extLst>
            </c:dLbl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2-4588-81F0-60B88523C0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5A2-4588-81F0-60B88523C0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5A2-4588-81F0-60B88523C0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3232104"/>
        <c:axId val="233232456"/>
      </c:barChart>
      <c:catAx>
        <c:axId val="233232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3232456"/>
        <c:crosses val="autoZero"/>
        <c:auto val="1"/>
        <c:lblAlgn val="ctr"/>
        <c:lblOffset val="100"/>
        <c:noMultiLvlLbl val="0"/>
      </c:catAx>
      <c:valAx>
        <c:axId val="2332324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323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2EE8C578-E52F-4B0F-814B-F024FDD5C1B0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52E-4B61-816E-59A510A2F7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E-4B61-816E-59A510A2F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52E-4B61-816E-59A510A2F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FH</c:v>
                </c:pt>
                <c:pt idx="1">
                  <c:v>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52E-4B61-816E-59A510A2F7F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3232104"/>
        <c:axId val="233232456"/>
      </c:barChart>
      <c:catAx>
        <c:axId val="233232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3232456"/>
        <c:crosses val="autoZero"/>
        <c:auto val="1"/>
        <c:lblAlgn val="ctr"/>
        <c:lblOffset val="100"/>
        <c:noMultiLvlLbl val="0"/>
      </c:catAx>
      <c:valAx>
        <c:axId val="2332324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3323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4277-FC94-BA96-0E10-9010941E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B630-6411-D383-28E7-C0E45C74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7CC6-0152-FF02-1053-C1EA6822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D6AB-59F4-942F-9C21-C1F333A4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8A60-3818-16E8-430D-5F30E906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CE1-678C-6423-75E1-27E9F54E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E83B-2EF3-18FA-8D01-625AAF97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7A0C-3ECE-61EB-8B8A-F880B59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E25B-F5C9-3A1A-B983-B205E2E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DD0C-1769-ED7D-1616-96C5FF93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1B777-F14B-0809-BD04-3D5EB3770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435C-C414-01EC-2691-8D392F96E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B2AC-1721-27FB-8939-AC020B39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4922-0D17-FCB3-4DD5-026FB342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9521-F1E4-5B55-DCE9-862EC25B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7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A5B2-7774-5F40-8C85-829D6E9B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C061-EDF8-D7D5-F689-D142BFF3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1B29-EE62-41CA-6E5A-896416B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EC1E-5A2D-CB1B-AF00-FAD6B5F2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3A51-A3C4-29FD-E76C-2EB34753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1DE-9CD6-A721-E2B7-AE1AE16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88282-194A-9AD7-CAAA-E0CE2F11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AEFD-AE4B-EF3C-8A75-9963B35C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031E-EAE5-6A16-66E2-C4EB5D35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019B-1CEC-A334-B78E-4638AB0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C10-5568-352F-3FDF-8195B5C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AC7B-8397-D6EE-3589-9D00F9321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2FA72-4531-53A3-AEB5-77C30C18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E5409-65A4-469A-50C8-927E9A1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75B-9583-5B3D-76B0-B8E0AAF2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D0F0-865E-6F07-5C66-571DB96E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0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E844-699D-464B-2BB4-BF0E7EF5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824E-8044-3A92-AF4D-53BB03C9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1716-338D-A927-9503-C8037662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F0EE-C23D-37D0-C101-8E4CC8D93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FBCC4-556F-63EA-1F28-A86F2A49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94EBD-E8CD-ACBE-C58F-8FFF29A4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F00F3-A534-ACFF-1B79-E8763FA9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A5834-D268-1B8E-F20B-BCE422EC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7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6111-E1A7-4659-5BBA-54809351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8F929-41B2-C0F6-38C3-6BD211E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D7BBB-461E-63BA-4D19-C63C3FAC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9EE5-DE4D-53AE-F828-D346D94A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5DB4-5C7B-1571-36BF-0F5A415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C24B3-F7D2-E569-CED9-1351DBFC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F8F8-AC1F-7F2C-93D1-CFE1684B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2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88A-DDBB-C62B-87BF-C4994692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2B3A-ADBE-778B-3588-945F479E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A482-8AED-299F-7795-79A0E8A6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69AB-B12A-1D85-27D0-DBFD0C2B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A416-4A04-EA98-3AAF-69F1D963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C7E14-ED2E-F28A-11C1-D7233D36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EC49-D4F4-53F6-DB98-231CCABC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3387A-A43B-81A5-773E-1DB6704B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1C041-80A5-027B-03EF-B49AB9E7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2948-9DBE-B0B1-B46A-79072E4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2472-B218-636F-3744-1F6553D5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6A05-7470-DDD4-0C21-FAE0881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F5D34-0E52-E903-DE9D-3E96BEDF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0670-C753-011B-7E55-85094E5E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EE72-67E3-EB0F-31CD-EEEF110A5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C7DC-5C84-4296-9BC9-55E733D6DA1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D581-B7B7-1130-1A38-2BF4A8808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17B5-1597-2B98-1797-C6D992EC2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69FF-D197-4923-857D-B9B7F38E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E1FE1-E94E-57FF-B54C-3E642C8A63C1}"/>
              </a:ext>
            </a:extLst>
          </p:cNvPr>
          <p:cNvSpPr/>
          <p:nvPr/>
        </p:nvSpPr>
        <p:spPr>
          <a:xfrm>
            <a:off x="0" y="0"/>
            <a:ext cx="346456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1D0AB-6949-3BCD-E213-87E3DB84C396}"/>
              </a:ext>
            </a:extLst>
          </p:cNvPr>
          <p:cNvSpPr txBox="1"/>
          <p:nvPr/>
        </p:nvSpPr>
        <p:spPr>
          <a:xfrm>
            <a:off x="5994400" y="440452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  <a:t>Post-Match Analysis Report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14769-9F4F-1A29-EEC3-FE40925BCE8C}"/>
              </a:ext>
            </a:extLst>
          </p:cNvPr>
          <p:cNvSpPr/>
          <p:nvPr/>
        </p:nvSpPr>
        <p:spPr>
          <a:xfrm>
            <a:off x="436880" y="1930400"/>
            <a:ext cx="2367280" cy="29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188EB-03E7-40FE-08A2-D36D44CE895D}"/>
              </a:ext>
            </a:extLst>
          </p:cNvPr>
          <p:cNvSpPr txBox="1"/>
          <p:nvPr/>
        </p:nvSpPr>
        <p:spPr>
          <a:xfrm>
            <a:off x="568960" y="1930400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1B872-0018-8621-9010-ED602C74E1C6}"/>
              </a:ext>
            </a:extLst>
          </p:cNvPr>
          <p:cNvSpPr txBox="1"/>
          <p:nvPr/>
        </p:nvSpPr>
        <p:spPr>
          <a:xfrm>
            <a:off x="568960" y="258916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D1862-E3F4-4C57-4514-462466ADB17C}"/>
              </a:ext>
            </a:extLst>
          </p:cNvPr>
          <p:cNvSpPr txBox="1"/>
          <p:nvPr/>
        </p:nvSpPr>
        <p:spPr>
          <a:xfrm>
            <a:off x="436880" y="16101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</a:t>
            </a:r>
            <a:endParaRPr lang="en-IN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5C200B-1BE5-6C8A-7EBE-B78027AF2605}"/>
              </a:ext>
            </a:extLst>
          </p:cNvPr>
          <p:cNvGrpSpPr/>
          <p:nvPr/>
        </p:nvGrpSpPr>
        <p:grpSpPr>
          <a:xfrm>
            <a:off x="436879" y="2323197"/>
            <a:ext cx="2590099" cy="582563"/>
            <a:chOff x="436879" y="2323197"/>
            <a:chExt cx="2590099" cy="5825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6A56B-132C-D0C1-0782-62F353256C76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C1E7D-D6B3-9C82-E40A-B433B3C23E3C}"/>
                </a:ext>
              </a:extLst>
            </p:cNvPr>
            <p:cNvSpPr txBox="1"/>
            <p:nvPr/>
          </p:nvSpPr>
          <p:spPr>
            <a:xfrm>
              <a:off x="436879" y="2323197"/>
              <a:ext cx="259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Analysis Type</a:t>
              </a:r>
              <a:endParaRPr lang="en-IN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82082B-6434-FECB-2461-ADF15D906E58}"/>
              </a:ext>
            </a:extLst>
          </p:cNvPr>
          <p:cNvSpPr txBox="1"/>
          <p:nvPr/>
        </p:nvSpPr>
        <p:spPr>
          <a:xfrm>
            <a:off x="5699760" y="1160959"/>
            <a:ext cx="440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ucida Console" panose="020B0609040504020204" pitchFamily="49" charset="0"/>
              </a:rPr>
              <a:t>2:0</a:t>
            </a:r>
            <a:endParaRPr lang="en-IN" sz="4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82932-2548-960B-A477-EE044DD4BEE0}"/>
              </a:ext>
            </a:extLst>
          </p:cNvPr>
          <p:cNvSpPr txBox="1"/>
          <p:nvPr/>
        </p:nvSpPr>
        <p:spPr>
          <a:xfrm>
            <a:off x="2804160" y="1317803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 err="1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  <a:t>Prakrida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FFF41-AB86-3F4D-D520-26A97A6720E5}"/>
              </a:ext>
            </a:extLst>
          </p:cNvPr>
          <p:cNvSpPr txBox="1"/>
          <p:nvPr/>
        </p:nvSpPr>
        <p:spPr>
          <a:xfrm>
            <a:off x="8568734" y="1317803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  <a:t>SBFC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434955-12D5-0C7F-4E31-D8762226DA9D}"/>
              </a:ext>
            </a:extLst>
          </p:cNvPr>
          <p:cNvCxnSpPr/>
          <p:nvPr/>
        </p:nvCxnSpPr>
        <p:spPr>
          <a:xfrm>
            <a:off x="4740166" y="1051034"/>
            <a:ext cx="66425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8FC571-CF0B-9E8D-E789-016AC54E9E98}"/>
              </a:ext>
            </a:extLst>
          </p:cNvPr>
          <p:cNvGrpSpPr/>
          <p:nvPr/>
        </p:nvGrpSpPr>
        <p:grpSpPr>
          <a:xfrm>
            <a:off x="436880" y="3098377"/>
            <a:ext cx="2367280" cy="582563"/>
            <a:chOff x="436880" y="2323197"/>
            <a:chExt cx="2367280" cy="5825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B38B67-3EA1-9792-DA52-B5D83242A38C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99D343-D508-F903-C468-D7912B78FF95}"/>
                </a:ext>
              </a:extLst>
            </p:cNvPr>
            <p:cNvSpPr txBox="1"/>
            <p:nvPr/>
          </p:nvSpPr>
          <p:spPr>
            <a:xfrm>
              <a:off x="436880" y="2323197"/>
              <a:ext cx="82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Players</a:t>
              </a:r>
              <a:endParaRPr lang="en-IN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C91BD2-8750-124A-13EB-A97098217F26}"/>
              </a:ext>
            </a:extLst>
          </p:cNvPr>
          <p:cNvSpPr txBox="1"/>
          <p:nvPr/>
        </p:nvSpPr>
        <p:spPr>
          <a:xfrm>
            <a:off x="5699760" y="2466052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AFAFA"/>
                </a:solidFill>
                <a:latin typeface="Lucida Console" panose="020B0609040504020204" pitchFamily="49" charset="0"/>
              </a:rPr>
              <a:t>Match Performance</a:t>
            </a:r>
            <a:endParaRPr lang="en-IN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3DDBBF-0F61-71CB-70CF-3DE3132DF77E}"/>
              </a:ext>
            </a:extLst>
          </p:cNvPr>
          <p:cNvCxnSpPr/>
          <p:nvPr/>
        </p:nvCxnSpPr>
        <p:spPr>
          <a:xfrm>
            <a:off x="4740166" y="2225040"/>
            <a:ext cx="664253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0F1AA1-D7DE-3B4A-AEF8-04C825954BAD}"/>
              </a:ext>
            </a:extLst>
          </p:cNvPr>
          <p:cNvCxnSpPr/>
          <p:nvPr/>
        </p:nvCxnSpPr>
        <p:spPr>
          <a:xfrm>
            <a:off x="4740165" y="1223213"/>
            <a:ext cx="6642537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E85E55-4919-8449-6FE5-D307C44AAD64}"/>
              </a:ext>
            </a:extLst>
          </p:cNvPr>
          <p:cNvCxnSpPr/>
          <p:nvPr/>
        </p:nvCxnSpPr>
        <p:spPr>
          <a:xfrm>
            <a:off x="4740165" y="2055457"/>
            <a:ext cx="6642537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032AB-B675-8991-4205-E09D89F6E8E9}"/>
              </a:ext>
            </a:extLst>
          </p:cNvPr>
          <p:cNvSpPr txBox="1"/>
          <p:nvPr/>
        </p:nvSpPr>
        <p:spPr>
          <a:xfrm>
            <a:off x="3387484" y="334895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Possession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37A04-DFBB-193A-030D-142FBB99CEB3}"/>
              </a:ext>
            </a:extLst>
          </p:cNvPr>
          <p:cNvSpPr txBox="1"/>
          <p:nvPr/>
        </p:nvSpPr>
        <p:spPr>
          <a:xfrm>
            <a:off x="2268132" y="3696283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FAFAFA"/>
                </a:solidFill>
                <a:effectLst/>
              </a:rPr>
              <a:t>Prakrida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79608B-9924-A5E2-7424-C01E0EA6BCD3}"/>
              </a:ext>
            </a:extLst>
          </p:cNvPr>
          <p:cNvSpPr txBox="1"/>
          <p:nvPr/>
        </p:nvSpPr>
        <p:spPr>
          <a:xfrm>
            <a:off x="2247812" y="4039490"/>
            <a:ext cx="440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FAFAFA"/>
                </a:solidFill>
                <a:effectLst/>
              </a:rPr>
              <a:t>40%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6259D-D70B-1DC5-F02A-67B413DA1D0C}"/>
              </a:ext>
            </a:extLst>
          </p:cNvPr>
          <p:cNvSpPr txBox="1"/>
          <p:nvPr/>
        </p:nvSpPr>
        <p:spPr>
          <a:xfrm>
            <a:off x="2268132" y="5030632"/>
            <a:ext cx="440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8</a:t>
            </a:r>
            <a:r>
              <a:rPr lang="en-US" sz="3200" b="1" i="0" dirty="0">
                <a:solidFill>
                  <a:srgbClr val="FAFAFA"/>
                </a:solidFill>
                <a:effectLst/>
              </a:rPr>
              <a:t>0%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E73BC-B1CB-BF39-F5E6-0DED40CB1296}"/>
              </a:ext>
            </a:extLst>
          </p:cNvPr>
          <p:cNvSpPr txBox="1"/>
          <p:nvPr/>
        </p:nvSpPr>
        <p:spPr>
          <a:xfrm>
            <a:off x="2158825" y="469885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SBFC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B7F58CA1-CC2D-8A94-5089-371472377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482491"/>
              </p:ext>
            </p:extLst>
          </p:nvPr>
        </p:nvGraphicFramePr>
        <p:xfrm>
          <a:off x="5872482" y="2492474"/>
          <a:ext cx="2930983" cy="23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44C5AEA-20EA-028B-4239-8ACAF14FF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23654"/>
              </p:ext>
            </p:extLst>
          </p:nvPr>
        </p:nvGraphicFramePr>
        <p:xfrm>
          <a:off x="5864948" y="3512868"/>
          <a:ext cx="2930983" cy="23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871B2-3587-E3D4-BDB5-52E70B6783F6}"/>
              </a:ext>
            </a:extLst>
          </p:cNvPr>
          <p:cNvGrpSpPr/>
          <p:nvPr/>
        </p:nvGrpSpPr>
        <p:grpSpPr>
          <a:xfrm>
            <a:off x="5159177" y="3962249"/>
            <a:ext cx="866053" cy="1770754"/>
            <a:chOff x="3527972" y="3931749"/>
            <a:chExt cx="4409440" cy="17707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CD7307-C68E-762C-56BE-C0A4B3C3A5AD}"/>
                </a:ext>
              </a:extLst>
            </p:cNvPr>
            <p:cNvSpPr txBox="1"/>
            <p:nvPr/>
          </p:nvSpPr>
          <p:spPr>
            <a:xfrm>
              <a:off x="3527972" y="3931749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FAFAFA"/>
                  </a:solidFill>
                  <a:effectLst/>
                </a:rPr>
                <a:t>FH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1CCCC3-7680-79D4-F3DC-AC376B77127C}"/>
                </a:ext>
              </a:extLst>
            </p:cNvPr>
            <p:cNvSpPr txBox="1"/>
            <p:nvPr/>
          </p:nvSpPr>
          <p:spPr>
            <a:xfrm>
              <a:off x="3527972" y="4341198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AFAFA"/>
                  </a:solidFill>
                </a:rPr>
                <a:t>S</a:t>
              </a:r>
              <a:r>
                <a:rPr lang="en-US" b="1" i="0" dirty="0">
                  <a:solidFill>
                    <a:srgbClr val="FAFAFA"/>
                  </a:solidFill>
                  <a:effectLst/>
                </a:rPr>
                <a:t>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6F52F3-14C0-13B3-12CD-629F1BED5FA1}"/>
                </a:ext>
              </a:extLst>
            </p:cNvPr>
            <p:cNvSpPr txBox="1"/>
            <p:nvPr/>
          </p:nvSpPr>
          <p:spPr>
            <a:xfrm>
              <a:off x="3527972" y="4923722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FAFAFA"/>
                  </a:solidFill>
                  <a:effectLst/>
                </a:rPr>
                <a:t>FH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55C171-312F-0DF6-7CA3-44D5A2BB903C}"/>
                </a:ext>
              </a:extLst>
            </p:cNvPr>
            <p:cNvSpPr txBox="1"/>
            <p:nvPr/>
          </p:nvSpPr>
          <p:spPr>
            <a:xfrm>
              <a:off x="3527972" y="5333171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AFAFA"/>
                  </a:solidFill>
                </a:rPr>
                <a:t>S</a:t>
              </a:r>
              <a:r>
                <a:rPr lang="en-US" b="1" i="0" dirty="0">
                  <a:solidFill>
                    <a:srgbClr val="FAFAFA"/>
                  </a:solidFill>
                  <a:effectLst/>
                </a:rPr>
                <a:t>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7B55EA4-7B14-ED1A-3E34-190392E12F97}"/>
              </a:ext>
            </a:extLst>
          </p:cNvPr>
          <p:cNvSpPr txBox="1"/>
          <p:nvPr/>
        </p:nvSpPr>
        <p:spPr>
          <a:xfrm>
            <a:off x="7904480" y="3375225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Shots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11E3F4-30F1-81EE-E70E-39353B1D1EF6}"/>
              </a:ext>
            </a:extLst>
          </p:cNvPr>
          <p:cNvGrpSpPr/>
          <p:nvPr/>
        </p:nvGrpSpPr>
        <p:grpSpPr>
          <a:xfrm>
            <a:off x="7889418" y="3747461"/>
            <a:ext cx="4429760" cy="1865926"/>
            <a:chOff x="7565697" y="3636379"/>
            <a:chExt cx="4429760" cy="186592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4797B3-58C4-650F-3EC8-1C5942CEE6FA}"/>
                </a:ext>
              </a:extLst>
            </p:cNvPr>
            <p:cNvSpPr txBox="1"/>
            <p:nvPr/>
          </p:nvSpPr>
          <p:spPr>
            <a:xfrm>
              <a:off x="7586017" y="3636379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 err="1">
                  <a:solidFill>
                    <a:srgbClr val="FAFAFA"/>
                  </a:solidFill>
                  <a:effectLst/>
                </a:rPr>
                <a:t>Prakrida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C9CAE-843E-E4F5-54D1-F43946761CDF}"/>
                </a:ext>
              </a:extLst>
            </p:cNvPr>
            <p:cNvSpPr txBox="1"/>
            <p:nvPr/>
          </p:nvSpPr>
          <p:spPr>
            <a:xfrm>
              <a:off x="7565697" y="3974151"/>
              <a:ext cx="4409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solidFill>
                    <a:srgbClr val="FAFAFA"/>
                  </a:solidFill>
                  <a:effectLst/>
                </a:rPr>
                <a:t>14</a:t>
              </a:r>
              <a:endParaRPr lang="en-IN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194694-F0AC-1B30-9D7F-E72E879F991C}"/>
                </a:ext>
              </a:extLst>
            </p:cNvPr>
            <p:cNvGrpSpPr/>
            <p:nvPr/>
          </p:nvGrpSpPr>
          <p:grpSpPr>
            <a:xfrm>
              <a:off x="7565697" y="4627902"/>
              <a:ext cx="4409440" cy="874403"/>
              <a:chOff x="9065174" y="3700823"/>
              <a:chExt cx="4409440" cy="87440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605CB2-7E0C-9DB9-B13E-8AED97612E72}"/>
                  </a:ext>
                </a:extLst>
              </p:cNvPr>
              <p:cNvSpPr txBox="1"/>
              <p:nvPr/>
            </p:nvSpPr>
            <p:spPr>
              <a:xfrm>
                <a:off x="9065174" y="3700823"/>
                <a:ext cx="440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rgbClr val="FAFAFA"/>
                    </a:solidFill>
                    <a:effectLst/>
                  </a:rPr>
                  <a:t>SBFC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648F8D-F6A4-33A2-F793-664FF4CF4205}"/>
                  </a:ext>
                </a:extLst>
              </p:cNvPr>
              <p:cNvSpPr txBox="1"/>
              <p:nvPr/>
            </p:nvSpPr>
            <p:spPr>
              <a:xfrm>
                <a:off x="9065174" y="3990451"/>
                <a:ext cx="44094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0" dirty="0">
                    <a:solidFill>
                      <a:srgbClr val="FAFAFA"/>
                    </a:solidFill>
                    <a:effectLst/>
                  </a:rPr>
                  <a:t>14</a:t>
                </a:r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DF1991-5E65-1458-93EF-9642AD6CB72A}"/>
              </a:ext>
            </a:extLst>
          </p:cNvPr>
          <p:cNvGrpSpPr/>
          <p:nvPr/>
        </p:nvGrpSpPr>
        <p:grpSpPr>
          <a:xfrm>
            <a:off x="9148909" y="4046956"/>
            <a:ext cx="4429760" cy="1753387"/>
            <a:chOff x="8988973" y="3650521"/>
            <a:chExt cx="4429760" cy="17533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3466EE-8ACE-4906-51CA-EBEF691445FB}"/>
                </a:ext>
              </a:extLst>
            </p:cNvPr>
            <p:cNvSpPr txBox="1"/>
            <p:nvPr/>
          </p:nvSpPr>
          <p:spPr>
            <a:xfrm>
              <a:off x="8988973" y="3650521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</a:rPr>
                <a:t>Conversion Rate</a:t>
              </a:r>
              <a:endPara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B02C1-8093-2C3F-2BD2-A304BC2DF4D2}"/>
                </a:ext>
              </a:extLst>
            </p:cNvPr>
            <p:cNvSpPr txBox="1"/>
            <p:nvPr/>
          </p:nvSpPr>
          <p:spPr>
            <a:xfrm>
              <a:off x="8988973" y="3954671"/>
              <a:ext cx="4409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30%</a:t>
              </a:r>
              <a:endPara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57B5AE-6CF5-685B-C186-7A8F2FB05E9E}"/>
                </a:ext>
              </a:extLst>
            </p:cNvPr>
            <p:cNvGrpSpPr/>
            <p:nvPr/>
          </p:nvGrpSpPr>
          <p:grpSpPr>
            <a:xfrm>
              <a:off x="9009293" y="4529505"/>
              <a:ext cx="4409440" cy="874403"/>
              <a:chOff x="9115970" y="5285593"/>
              <a:chExt cx="4409440" cy="87440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21A3316-DC9F-DA14-8F2F-114B397B6082}"/>
                  </a:ext>
                </a:extLst>
              </p:cNvPr>
              <p:cNvSpPr txBox="1"/>
              <p:nvPr/>
            </p:nvSpPr>
            <p:spPr>
              <a:xfrm>
                <a:off x="9115970" y="5285593"/>
                <a:ext cx="4409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997AEF-BCF4-D1E5-4565-8898C25A8461}"/>
                  </a:ext>
                </a:extLst>
              </p:cNvPr>
              <p:cNvSpPr txBox="1"/>
              <p:nvPr/>
            </p:nvSpPr>
            <p:spPr>
              <a:xfrm>
                <a:off x="9115970" y="5575221"/>
                <a:ext cx="44094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60%</a:t>
                </a:r>
                <a:endParaRPr lang="en-IN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70DD49-BE7B-376A-B2E9-F9CDC48146F4}"/>
              </a:ext>
            </a:extLst>
          </p:cNvPr>
          <p:cNvGrpSpPr/>
          <p:nvPr/>
        </p:nvGrpSpPr>
        <p:grpSpPr>
          <a:xfrm>
            <a:off x="6761307" y="4036747"/>
            <a:ext cx="4429760" cy="1721855"/>
            <a:chOff x="6522370" y="4937155"/>
            <a:chExt cx="4429760" cy="172185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06B63-38E0-8530-989A-B07A2EB332E4}"/>
                </a:ext>
              </a:extLst>
            </p:cNvPr>
            <p:cNvGrpSpPr/>
            <p:nvPr/>
          </p:nvGrpSpPr>
          <p:grpSpPr>
            <a:xfrm>
              <a:off x="6542690" y="5784607"/>
              <a:ext cx="4409440" cy="874403"/>
              <a:chOff x="9115970" y="5285593"/>
              <a:chExt cx="4409440" cy="87440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9BF9AC-F897-C116-CF14-AFFAD282D5D7}"/>
                  </a:ext>
                </a:extLst>
              </p:cNvPr>
              <p:cNvSpPr txBox="1"/>
              <p:nvPr/>
            </p:nvSpPr>
            <p:spPr>
              <a:xfrm>
                <a:off x="9115970" y="5285593"/>
                <a:ext cx="4409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434084-A940-B6DA-87E4-EE5D843F7685}"/>
                  </a:ext>
                </a:extLst>
              </p:cNvPr>
              <p:cNvSpPr txBox="1"/>
              <p:nvPr/>
            </p:nvSpPr>
            <p:spPr>
              <a:xfrm>
                <a:off x="9115970" y="5575221"/>
                <a:ext cx="44094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</a:rPr>
                  <a:t>6</a:t>
                </a:r>
                <a:endParaRPr lang="en-IN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D74F4E3-10A3-72C7-C1EE-1EC5F6856740}"/>
                </a:ext>
              </a:extLst>
            </p:cNvPr>
            <p:cNvSpPr txBox="1"/>
            <p:nvPr/>
          </p:nvSpPr>
          <p:spPr>
            <a:xfrm>
              <a:off x="6522370" y="4937155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</a:rPr>
                <a:t>On Target</a:t>
              </a:r>
              <a:endPara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F4B72D-A3DD-3752-C70F-7C43DAFCB117}"/>
                </a:ext>
              </a:extLst>
            </p:cNvPr>
            <p:cNvSpPr txBox="1"/>
            <p:nvPr/>
          </p:nvSpPr>
          <p:spPr>
            <a:xfrm>
              <a:off x="6522370" y="5241305"/>
              <a:ext cx="4409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en-IN" sz="4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9E7F9CC-C49C-4A80-9968-F5E52D398FA7}"/>
              </a:ext>
            </a:extLst>
          </p:cNvPr>
          <p:cNvSpPr txBox="1"/>
          <p:nvPr/>
        </p:nvSpPr>
        <p:spPr>
          <a:xfrm>
            <a:off x="576494" y="2589163"/>
            <a:ext cx="2227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Match Performance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8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1247D-CDA7-E9C8-07D0-A769BD196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38290-7200-417E-973B-D23CC11A37FA}"/>
              </a:ext>
            </a:extLst>
          </p:cNvPr>
          <p:cNvSpPr/>
          <p:nvPr/>
        </p:nvSpPr>
        <p:spPr>
          <a:xfrm>
            <a:off x="0" y="0"/>
            <a:ext cx="346456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ADBD3-0434-7680-9110-42F16282163D}"/>
              </a:ext>
            </a:extLst>
          </p:cNvPr>
          <p:cNvSpPr/>
          <p:nvPr/>
        </p:nvSpPr>
        <p:spPr>
          <a:xfrm>
            <a:off x="436880" y="1930400"/>
            <a:ext cx="2367280" cy="29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91515-0F5C-3CF2-9602-1E3E9AA832F6}"/>
              </a:ext>
            </a:extLst>
          </p:cNvPr>
          <p:cNvSpPr txBox="1"/>
          <p:nvPr/>
        </p:nvSpPr>
        <p:spPr>
          <a:xfrm>
            <a:off x="436880" y="16101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</a:t>
            </a:r>
            <a:endParaRPr lang="en-IN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E4EFC-8621-4E96-2B9D-1D91864212B9}"/>
              </a:ext>
            </a:extLst>
          </p:cNvPr>
          <p:cNvGrpSpPr/>
          <p:nvPr/>
        </p:nvGrpSpPr>
        <p:grpSpPr>
          <a:xfrm>
            <a:off x="436879" y="2323197"/>
            <a:ext cx="2590099" cy="582563"/>
            <a:chOff x="436879" y="2323197"/>
            <a:chExt cx="2590099" cy="582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D87B3-B9AF-2DF7-16D0-239331D1F167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CE9322-85D3-BB41-7913-24AFA57B4513}"/>
                </a:ext>
              </a:extLst>
            </p:cNvPr>
            <p:cNvSpPr txBox="1"/>
            <p:nvPr/>
          </p:nvSpPr>
          <p:spPr>
            <a:xfrm>
              <a:off x="436879" y="2323197"/>
              <a:ext cx="259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Analysis Type</a:t>
              </a:r>
              <a:endParaRPr lang="en-IN" sz="1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738B0D-742C-65D1-7053-E81AFF64036A}"/>
              </a:ext>
            </a:extLst>
          </p:cNvPr>
          <p:cNvGrpSpPr/>
          <p:nvPr/>
        </p:nvGrpSpPr>
        <p:grpSpPr>
          <a:xfrm>
            <a:off x="436880" y="3098377"/>
            <a:ext cx="2367280" cy="582563"/>
            <a:chOff x="436880" y="2323197"/>
            <a:chExt cx="2367280" cy="582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0BED2-C613-0358-6E89-CD1EA9E1B617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FDDA6-3905-0C6E-27F5-66FC2C5C9FC8}"/>
                </a:ext>
              </a:extLst>
            </p:cNvPr>
            <p:cNvSpPr txBox="1"/>
            <p:nvPr/>
          </p:nvSpPr>
          <p:spPr>
            <a:xfrm>
              <a:off x="436880" y="2323197"/>
              <a:ext cx="82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Players</a:t>
              </a:r>
              <a:endParaRPr lang="en-IN" sz="1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5C7E69-CB42-0241-48FB-0AF07A0601A5}"/>
              </a:ext>
            </a:extLst>
          </p:cNvPr>
          <p:cNvSpPr txBox="1"/>
          <p:nvPr/>
        </p:nvSpPr>
        <p:spPr>
          <a:xfrm>
            <a:off x="5509606" y="37804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Passes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AA7D5-3983-C053-1177-AFC45AD2F5FD}"/>
              </a:ext>
            </a:extLst>
          </p:cNvPr>
          <p:cNvSpPr txBox="1"/>
          <p:nvPr/>
        </p:nvSpPr>
        <p:spPr>
          <a:xfrm>
            <a:off x="2176692" y="987261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FAFAFA"/>
                </a:solidFill>
                <a:effectLst/>
              </a:rPr>
              <a:t>Prakrida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6C8EE-7D3F-FE59-4DAD-D61F048B168C}"/>
              </a:ext>
            </a:extLst>
          </p:cNvPr>
          <p:cNvSpPr txBox="1"/>
          <p:nvPr/>
        </p:nvSpPr>
        <p:spPr>
          <a:xfrm>
            <a:off x="2176692" y="1989828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SBFC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A9AE3-9347-B521-31AE-F486A7D1919F}"/>
              </a:ext>
            </a:extLst>
          </p:cNvPr>
          <p:cNvSpPr txBox="1"/>
          <p:nvPr/>
        </p:nvSpPr>
        <p:spPr>
          <a:xfrm>
            <a:off x="3839078" y="1317803"/>
            <a:ext cx="112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FAFA"/>
                </a:solidFill>
              </a:rPr>
              <a:t>73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8EB7D-D407-F0BD-2934-A903D03A3F85}"/>
              </a:ext>
            </a:extLst>
          </p:cNvPr>
          <p:cNvSpPr txBox="1"/>
          <p:nvPr/>
        </p:nvSpPr>
        <p:spPr>
          <a:xfrm>
            <a:off x="3823838" y="2243425"/>
            <a:ext cx="111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FAFA"/>
                </a:solidFill>
              </a:rPr>
              <a:t>42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A959D-105C-632E-FD6E-15A71E89D940}"/>
              </a:ext>
            </a:extLst>
          </p:cNvPr>
          <p:cNvSpPr txBox="1"/>
          <p:nvPr/>
        </p:nvSpPr>
        <p:spPr>
          <a:xfrm>
            <a:off x="3464560" y="1160797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Key passes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AF642-080F-C035-4BF4-AA8B683CF9FA}"/>
              </a:ext>
            </a:extLst>
          </p:cNvPr>
          <p:cNvSpPr txBox="1"/>
          <p:nvPr/>
        </p:nvSpPr>
        <p:spPr>
          <a:xfrm>
            <a:off x="6241217" y="1140337"/>
            <a:ext cx="16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Accuracy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A0FA5-120F-5A37-F2FB-0FDC595185F6}"/>
              </a:ext>
            </a:extLst>
          </p:cNvPr>
          <p:cNvSpPr txBox="1"/>
          <p:nvPr/>
        </p:nvSpPr>
        <p:spPr>
          <a:xfrm>
            <a:off x="5078598" y="1473633"/>
            <a:ext cx="112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endParaRPr lang="en-IN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25D9D-AED5-2335-8D59-042489F2C952}"/>
              </a:ext>
            </a:extLst>
          </p:cNvPr>
          <p:cNvSpPr txBox="1"/>
          <p:nvPr/>
        </p:nvSpPr>
        <p:spPr>
          <a:xfrm>
            <a:off x="5078598" y="2192753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IN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C5361-A07B-38AF-6A53-F725B03247EB}"/>
              </a:ext>
            </a:extLst>
          </p:cNvPr>
          <p:cNvSpPr txBox="1"/>
          <p:nvPr/>
        </p:nvSpPr>
        <p:spPr>
          <a:xfrm>
            <a:off x="6471043" y="1492945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40%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4CA90-834C-3DEE-46D8-AB0BE250B69F}"/>
              </a:ext>
            </a:extLst>
          </p:cNvPr>
          <p:cNvSpPr txBox="1"/>
          <p:nvPr/>
        </p:nvSpPr>
        <p:spPr>
          <a:xfrm>
            <a:off x="6471043" y="2174494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20%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A4A-3AA3-A4FD-0BBD-A260A424F655}"/>
              </a:ext>
            </a:extLst>
          </p:cNvPr>
          <p:cNvSpPr txBox="1"/>
          <p:nvPr/>
        </p:nvSpPr>
        <p:spPr>
          <a:xfrm>
            <a:off x="4707844" y="3564630"/>
            <a:ext cx="187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Defensive Action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73B19-FCC9-94AD-1374-5271976D133E}"/>
              </a:ext>
            </a:extLst>
          </p:cNvPr>
          <p:cNvSpPr txBox="1"/>
          <p:nvPr/>
        </p:nvSpPr>
        <p:spPr>
          <a:xfrm>
            <a:off x="6832727" y="3533620"/>
            <a:ext cx="176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Set Pieces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EF9F6-92B0-A092-7A6D-8996D1758A04}"/>
              </a:ext>
            </a:extLst>
          </p:cNvPr>
          <p:cNvSpPr txBox="1"/>
          <p:nvPr/>
        </p:nvSpPr>
        <p:spPr>
          <a:xfrm>
            <a:off x="8957610" y="3533620"/>
            <a:ext cx="176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Discipline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5BFF99C-8EDB-874F-02A3-2BB374454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266714"/>
              </p:ext>
            </p:extLst>
          </p:nvPr>
        </p:nvGraphicFramePr>
        <p:xfrm>
          <a:off x="8824137" y="612445"/>
          <a:ext cx="2930983" cy="23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5EFBAE6D-FEF4-ACEB-CB53-E289C70CA8D5}"/>
              </a:ext>
            </a:extLst>
          </p:cNvPr>
          <p:cNvGrpSpPr/>
          <p:nvPr/>
        </p:nvGrpSpPr>
        <p:grpSpPr>
          <a:xfrm>
            <a:off x="8013612" y="1063368"/>
            <a:ext cx="866053" cy="1770754"/>
            <a:chOff x="3527972" y="3931749"/>
            <a:chExt cx="4409440" cy="17707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4E8F84-C59B-E8EB-2CFD-A07DB35CE228}"/>
                </a:ext>
              </a:extLst>
            </p:cNvPr>
            <p:cNvSpPr txBox="1"/>
            <p:nvPr/>
          </p:nvSpPr>
          <p:spPr>
            <a:xfrm>
              <a:off x="3527972" y="3931749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FAFAFA"/>
                  </a:solidFill>
                  <a:effectLst/>
                </a:rPr>
                <a:t>FH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17385-5B77-67B3-9A94-5CEB2AFCB712}"/>
                </a:ext>
              </a:extLst>
            </p:cNvPr>
            <p:cNvSpPr txBox="1"/>
            <p:nvPr/>
          </p:nvSpPr>
          <p:spPr>
            <a:xfrm>
              <a:off x="3527972" y="4341198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AFAFA"/>
                  </a:solidFill>
                </a:rPr>
                <a:t>S</a:t>
              </a:r>
              <a:r>
                <a:rPr lang="en-US" b="1" i="0" dirty="0">
                  <a:solidFill>
                    <a:srgbClr val="FAFAFA"/>
                  </a:solidFill>
                  <a:effectLst/>
                </a:rPr>
                <a:t>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E0B838-0FBD-3F94-1F30-BD019CEEB698}"/>
                </a:ext>
              </a:extLst>
            </p:cNvPr>
            <p:cNvSpPr txBox="1"/>
            <p:nvPr/>
          </p:nvSpPr>
          <p:spPr>
            <a:xfrm>
              <a:off x="3527972" y="4923722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FAFAFA"/>
                  </a:solidFill>
                  <a:effectLst/>
                </a:rPr>
                <a:t>FH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84E2F-7C4B-0748-663E-FB72A31F70F9}"/>
                </a:ext>
              </a:extLst>
            </p:cNvPr>
            <p:cNvSpPr txBox="1"/>
            <p:nvPr/>
          </p:nvSpPr>
          <p:spPr>
            <a:xfrm>
              <a:off x="3527972" y="5333171"/>
              <a:ext cx="44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AFAFA"/>
                  </a:solidFill>
                </a:rPr>
                <a:t>S</a:t>
              </a:r>
              <a:r>
                <a:rPr lang="en-US" b="1" i="0" dirty="0">
                  <a:solidFill>
                    <a:srgbClr val="FAFAFA"/>
                  </a:solidFill>
                  <a:effectLst/>
                </a:rPr>
                <a:t>H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D519EBA-8EE4-21D8-DBE1-D026477E9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36036"/>
              </p:ext>
            </p:extLst>
          </p:nvPr>
        </p:nvGraphicFramePr>
        <p:xfrm>
          <a:off x="8795060" y="-388871"/>
          <a:ext cx="2930983" cy="23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90E3A03-3285-70DE-7C71-E324E2C69C11}"/>
              </a:ext>
            </a:extLst>
          </p:cNvPr>
          <p:cNvSpPr txBox="1"/>
          <p:nvPr/>
        </p:nvSpPr>
        <p:spPr>
          <a:xfrm>
            <a:off x="3640958" y="4362615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FAFAFA"/>
                </a:solidFill>
                <a:effectLst/>
              </a:rPr>
              <a:t>Prakrida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2A6E41-FAB0-5EC8-E518-CDFB43F61056}"/>
              </a:ext>
            </a:extLst>
          </p:cNvPr>
          <p:cNvSpPr txBox="1"/>
          <p:nvPr/>
        </p:nvSpPr>
        <p:spPr>
          <a:xfrm>
            <a:off x="3640958" y="5170865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SBFC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D55F7-7D30-B2DE-B1D0-AC16013E0B04}"/>
              </a:ext>
            </a:extLst>
          </p:cNvPr>
          <p:cNvSpPr txBox="1"/>
          <p:nvPr/>
        </p:nvSpPr>
        <p:spPr>
          <a:xfrm>
            <a:off x="5020266" y="3933962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Tackles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A8E294-4D08-58A4-9138-0132F8B46621}"/>
              </a:ext>
            </a:extLst>
          </p:cNvPr>
          <p:cNvSpPr txBox="1"/>
          <p:nvPr/>
        </p:nvSpPr>
        <p:spPr>
          <a:xfrm>
            <a:off x="7086161" y="3902952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Corners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C17A4C-A32F-6836-088B-73A9B761D3F7}"/>
              </a:ext>
            </a:extLst>
          </p:cNvPr>
          <p:cNvSpPr txBox="1"/>
          <p:nvPr/>
        </p:nvSpPr>
        <p:spPr>
          <a:xfrm>
            <a:off x="9190195" y="3933962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Fouls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16664-B1FF-C9E4-8B78-4B35954688CE}"/>
              </a:ext>
            </a:extLst>
          </p:cNvPr>
          <p:cNvSpPr txBox="1"/>
          <p:nvPr/>
        </p:nvSpPr>
        <p:spPr>
          <a:xfrm>
            <a:off x="5203146" y="4372775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40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84DBBB-EE44-038C-3C3A-76A5267C5318}"/>
              </a:ext>
            </a:extLst>
          </p:cNvPr>
          <p:cNvSpPr txBox="1"/>
          <p:nvPr/>
        </p:nvSpPr>
        <p:spPr>
          <a:xfrm>
            <a:off x="5203146" y="5054324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20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3D6E9B-8442-AC5E-A5E1-4CD27B4522E7}"/>
              </a:ext>
            </a:extLst>
          </p:cNvPr>
          <p:cNvSpPr txBox="1"/>
          <p:nvPr/>
        </p:nvSpPr>
        <p:spPr>
          <a:xfrm>
            <a:off x="7253016" y="4361570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40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F2FF58-E139-3FDD-1AB7-348FE1D9F190}"/>
              </a:ext>
            </a:extLst>
          </p:cNvPr>
          <p:cNvSpPr txBox="1"/>
          <p:nvPr/>
        </p:nvSpPr>
        <p:spPr>
          <a:xfrm>
            <a:off x="7253016" y="5043119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20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31A39E-74C7-BD14-316E-F2334C2470A5}"/>
              </a:ext>
            </a:extLst>
          </p:cNvPr>
          <p:cNvSpPr txBox="1"/>
          <p:nvPr/>
        </p:nvSpPr>
        <p:spPr>
          <a:xfrm>
            <a:off x="9302886" y="4334304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2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AFF3C-C434-2866-860C-1BCB1773E38C}"/>
              </a:ext>
            </a:extLst>
          </p:cNvPr>
          <p:cNvSpPr txBox="1"/>
          <p:nvPr/>
        </p:nvSpPr>
        <p:spPr>
          <a:xfrm>
            <a:off x="9302886" y="5015853"/>
            <a:ext cx="111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AFAFA"/>
                </a:solidFill>
              </a:rPr>
              <a:t>0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5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25693-719B-C0D6-E908-83F386DB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9FC33-D63C-F1D6-E254-167C557CEA99}"/>
              </a:ext>
            </a:extLst>
          </p:cNvPr>
          <p:cNvSpPr/>
          <p:nvPr/>
        </p:nvSpPr>
        <p:spPr>
          <a:xfrm>
            <a:off x="0" y="0"/>
            <a:ext cx="346456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FC83B-281C-101F-1D11-12770C435F4E}"/>
              </a:ext>
            </a:extLst>
          </p:cNvPr>
          <p:cNvSpPr/>
          <p:nvPr/>
        </p:nvSpPr>
        <p:spPr>
          <a:xfrm>
            <a:off x="436880" y="1930400"/>
            <a:ext cx="2367280" cy="29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F3C58-BF70-74C3-5C84-D2AD40E1B863}"/>
              </a:ext>
            </a:extLst>
          </p:cNvPr>
          <p:cNvSpPr txBox="1"/>
          <p:nvPr/>
        </p:nvSpPr>
        <p:spPr>
          <a:xfrm>
            <a:off x="436880" y="16101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</a:t>
            </a:r>
            <a:endParaRPr lang="en-IN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344857-5650-881C-1994-983D16273B0B}"/>
              </a:ext>
            </a:extLst>
          </p:cNvPr>
          <p:cNvGrpSpPr/>
          <p:nvPr/>
        </p:nvGrpSpPr>
        <p:grpSpPr>
          <a:xfrm>
            <a:off x="436879" y="2323197"/>
            <a:ext cx="2590099" cy="582563"/>
            <a:chOff x="436879" y="2323197"/>
            <a:chExt cx="2590099" cy="582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7C70A9-2FD1-1C39-0D3B-3B7A3CCDC551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D4C5B-1A79-0DDF-5F10-546BF0B0C59A}"/>
                </a:ext>
              </a:extLst>
            </p:cNvPr>
            <p:cNvSpPr txBox="1"/>
            <p:nvPr/>
          </p:nvSpPr>
          <p:spPr>
            <a:xfrm>
              <a:off x="436879" y="2323197"/>
              <a:ext cx="259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Analysis Type</a:t>
              </a:r>
              <a:endParaRPr lang="en-IN" sz="1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D287C5-CB44-F6BC-E6DA-4E83382C4C00}"/>
              </a:ext>
            </a:extLst>
          </p:cNvPr>
          <p:cNvGrpSpPr/>
          <p:nvPr/>
        </p:nvGrpSpPr>
        <p:grpSpPr>
          <a:xfrm>
            <a:off x="436880" y="3098377"/>
            <a:ext cx="2367280" cy="582563"/>
            <a:chOff x="436880" y="2323197"/>
            <a:chExt cx="2367280" cy="582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0A086E-C3BD-01B1-C5AA-358F704CB889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8052F-D157-6286-FEF3-B76CE78031BF}"/>
                </a:ext>
              </a:extLst>
            </p:cNvPr>
            <p:cNvSpPr txBox="1"/>
            <p:nvPr/>
          </p:nvSpPr>
          <p:spPr>
            <a:xfrm>
              <a:off x="436880" y="2323197"/>
              <a:ext cx="82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Players</a:t>
              </a:r>
              <a:endParaRPr lang="en-IN" sz="1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9F9E6-2BB9-2CDC-86B3-E82F28BB28F9}"/>
              </a:ext>
            </a:extLst>
          </p:cNvPr>
          <p:cNvSpPr txBox="1"/>
          <p:nvPr/>
        </p:nvSpPr>
        <p:spPr>
          <a:xfrm>
            <a:off x="5811520" y="611705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Shots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D9D081-1CB9-EC71-217F-70050E63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45" y="1473381"/>
            <a:ext cx="3268536" cy="2207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F39F57-87AA-0B96-3586-066800C9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45" y="4280839"/>
            <a:ext cx="3268536" cy="2207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5170D5-B130-E334-3E89-8DCCBD87C295}"/>
              </a:ext>
            </a:extLst>
          </p:cNvPr>
          <p:cNvSpPr txBox="1"/>
          <p:nvPr/>
        </p:nvSpPr>
        <p:spPr>
          <a:xfrm>
            <a:off x="5481586" y="1062198"/>
            <a:ext cx="86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FH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A9FD5-AA1B-D9B2-A5B0-0AAE9CA43851}"/>
              </a:ext>
            </a:extLst>
          </p:cNvPr>
          <p:cNvSpPr txBox="1"/>
          <p:nvPr/>
        </p:nvSpPr>
        <p:spPr>
          <a:xfrm>
            <a:off x="9787933" y="3796223"/>
            <a:ext cx="86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AFAFA"/>
                </a:solidFill>
              </a:rPr>
              <a:t>S</a:t>
            </a:r>
            <a:r>
              <a:rPr lang="en-US" sz="1400" b="1" i="0" dirty="0">
                <a:solidFill>
                  <a:srgbClr val="FAFAFA"/>
                </a:solidFill>
                <a:effectLst/>
              </a:rPr>
              <a:t>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45D62-23F7-CBE9-CCDC-5B229601C0A6}"/>
              </a:ext>
            </a:extLst>
          </p:cNvPr>
          <p:cNvSpPr txBox="1"/>
          <p:nvPr/>
        </p:nvSpPr>
        <p:spPr>
          <a:xfrm>
            <a:off x="9787933" y="1134117"/>
            <a:ext cx="86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AFAFA"/>
                </a:solidFill>
                <a:effectLst/>
              </a:rPr>
              <a:t>FH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FB01D-719A-79EE-35CD-97C93F93BC21}"/>
              </a:ext>
            </a:extLst>
          </p:cNvPr>
          <p:cNvSpPr txBox="1"/>
          <p:nvPr/>
        </p:nvSpPr>
        <p:spPr>
          <a:xfrm>
            <a:off x="5481585" y="3803952"/>
            <a:ext cx="86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AFAFA"/>
                </a:solidFill>
              </a:rPr>
              <a:t>S</a:t>
            </a:r>
            <a:r>
              <a:rPr lang="en-US" b="1" i="0" dirty="0">
                <a:solidFill>
                  <a:srgbClr val="FAFAFA"/>
                </a:solidFill>
                <a:effectLst/>
              </a:rPr>
              <a:t>H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71D97-9967-0783-E4CC-39B556A13897}"/>
              </a:ext>
            </a:extLst>
          </p:cNvPr>
          <p:cNvSpPr txBox="1"/>
          <p:nvPr/>
        </p:nvSpPr>
        <p:spPr>
          <a:xfrm>
            <a:off x="2268353" y="71375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rgbClr val="FAFAFA"/>
                </a:solidFill>
                <a:effectLst/>
              </a:rPr>
              <a:t>Prakrida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5F12E-2BBB-2D7E-74D8-A46CD314B4B5}"/>
              </a:ext>
            </a:extLst>
          </p:cNvPr>
          <p:cNvSpPr txBox="1"/>
          <p:nvPr/>
        </p:nvSpPr>
        <p:spPr>
          <a:xfrm>
            <a:off x="10840720" y="796371"/>
            <a:ext cx="151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FAFAFA"/>
                </a:solidFill>
                <a:effectLst/>
              </a:rPr>
              <a:t>SBFC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C2E5B8-1613-DD50-D187-54F76F75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9" y="1473381"/>
            <a:ext cx="3293321" cy="2224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1558D2-D75F-18C0-EC47-D6822F183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083" y="4280839"/>
            <a:ext cx="3138838" cy="21199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643A0B-E6AC-84E2-A5F0-A5ED45BE70FA}"/>
              </a:ext>
            </a:extLst>
          </p:cNvPr>
          <p:cNvSpPr txBox="1"/>
          <p:nvPr/>
        </p:nvSpPr>
        <p:spPr>
          <a:xfrm>
            <a:off x="5811519" y="89293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FAFAFA"/>
                </a:solidFill>
                <a:effectLst/>
                <a:latin typeface="Lucida Console" panose="020B0609040504020204" pitchFamily="49" charset="0"/>
              </a:rPr>
              <a:t>Team Performance</a:t>
            </a:r>
            <a:endParaRPr lang="en-IN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3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CE9A9-5BEA-4CE3-7F13-017D87898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B1D96-583C-A33E-A15C-684778763183}"/>
              </a:ext>
            </a:extLst>
          </p:cNvPr>
          <p:cNvSpPr/>
          <p:nvPr/>
        </p:nvSpPr>
        <p:spPr>
          <a:xfrm>
            <a:off x="0" y="0"/>
            <a:ext cx="346456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038D1-48FD-8336-9EC2-6DC9041B2E41}"/>
              </a:ext>
            </a:extLst>
          </p:cNvPr>
          <p:cNvSpPr/>
          <p:nvPr/>
        </p:nvSpPr>
        <p:spPr>
          <a:xfrm>
            <a:off x="436880" y="1930400"/>
            <a:ext cx="2367280" cy="29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9DD02-B897-191E-8B37-A2AFA65650A3}"/>
              </a:ext>
            </a:extLst>
          </p:cNvPr>
          <p:cNvSpPr txBox="1"/>
          <p:nvPr/>
        </p:nvSpPr>
        <p:spPr>
          <a:xfrm>
            <a:off x="436880" y="16101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</a:t>
            </a:r>
            <a:endParaRPr lang="en-IN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E4551E-A414-3826-711F-2B495181638D}"/>
              </a:ext>
            </a:extLst>
          </p:cNvPr>
          <p:cNvGrpSpPr/>
          <p:nvPr/>
        </p:nvGrpSpPr>
        <p:grpSpPr>
          <a:xfrm>
            <a:off x="436879" y="2323197"/>
            <a:ext cx="2590099" cy="582563"/>
            <a:chOff x="436879" y="2323197"/>
            <a:chExt cx="2590099" cy="582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B542ED-3269-1900-4310-DBF6BD01997B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0FADF4-AC8B-7318-20E6-7F2EA6E7A7AB}"/>
                </a:ext>
              </a:extLst>
            </p:cNvPr>
            <p:cNvSpPr txBox="1"/>
            <p:nvPr/>
          </p:nvSpPr>
          <p:spPr>
            <a:xfrm>
              <a:off x="436879" y="2323197"/>
              <a:ext cx="259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Analysis Type</a:t>
              </a:r>
              <a:endParaRPr lang="en-IN" sz="1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66D09A-A4DB-965D-413B-453D4F7EEB68}"/>
              </a:ext>
            </a:extLst>
          </p:cNvPr>
          <p:cNvGrpSpPr/>
          <p:nvPr/>
        </p:nvGrpSpPr>
        <p:grpSpPr>
          <a:xfrm>
            <a:off x="436880" y="3098377"/>
            <a:ext cx="2367280" cy="582563"/>
            <a:chOff x="436880" y="2323197"/>
            <a:chExt cx="2367280" cy="582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2701B-AD0B-E963-95AE-93B56D03A242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1C8D3E-C793-9CFA-E72F-889B78C496E0}"/>
                </a:ext>
              </a:extLst>
            </p:cNvPr>
            <p:cNvSpPr txBox="1"/>
            <p:nvPr/>
          </p:nvSpPr>
          <p:spPr>
            <a:xfrm>
              <a:off x="436880" y="2323197"/>
              <a:ext cx="82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Players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2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055F0-EDDB-8130-6F8B-A4C83709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AFD5C6-E3D7-49DD-909B-33C5470F4746}"/>
              </a:ext>
            </a:extLst>
          </p:cNvPr>
          <p:cNvSpPr/>
          <p:nvPr/>
        </p:nvSpPr>
        <p:spPr>
          <a:xfrm>
            <a:off x="0" y="0"/>
            <a:ext cx="346456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7C31B-779E-81D2-1906-17F64AF3A272}"/>
              </a:ext>
            </a:extLst>
          </p:cNvPr>
          <p:cNvSpPr/>
          <p:nvPr/>
        </p:nvSpPr>
        <p:spPr>
          <a:xfrm>
            <a:off x="436880" y="1930400"/>
            <a:ext cx="2367280" cy="29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FB2E5-0CBE-A7A8-9339-3A8C133BE33C}"/>
              </a:ext>
            </a:extLst>
          </p:cNvPr>
          <p:cNvSpPr txBox="1"/>
          <p:nvPr/>
        </p:nvSpPr>
        <p:spPr>
          <a:xfrm>
            <a:off x="436880" y="1610191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</a:t>
            </a:r>
            <a:endParaRPr lang="en-IN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670C09-98E8-12AB-B3EA-0E925DAFD22B}"/>
              </a:ext>
            </a:extLst>
          </p:cNvPr>
          <p:cNvGrpSpPr/>
          <p:nvPr/>
        </p:nvGrpSpPr>
        <p:grpSpPr>
          <a:xfrm>
            <a:off x="436879" y="2323197"/>
            <a:ext cx="2590099" cy="582563"/>
            <a:chOff x="436879" y="2323197"/>
            <a:chExt cx="2590099" cy="582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ECAE7C-A7E7-352F-C9CF-B9729E311D13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377DC-133D-EF42-DA7B-A6575F7E0B91}"/>
                </a:ext>
              </a:extLst>
            </p:cNvPr>
            <p:cNvSpPr txBox="1"/>
            <p:nvPr/>
          </p:nvSpPr>
          <p:spPr>
            <a:xfrm>
              <a:off x="436879" y="2323197"/>
              <a:ext cx="2590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Analysis Type</a:t>
              </a:r>
              <a:endParaRPr lang="en-IN" sz="1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B1EDEC-554E-177F-1902-D35312076CE6}"/>
              </a:ext>
            </a:extLst>
          </p:cNvPr>
          <p:cNvGrpSpPr/>
          <p:nvPr/>
        </p:nvGrpSpPr>
        <p:grpSpPr>
          <a:xfrm>
            <a:off x="436880" y="3098377"/>
            <a:ext cx="2367280" cy="582563"/>
            <a:chOff x="436880" y="2323197"/>
            <a:chExt cx="2367280" cy="582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E5F71F-3E63-7970-BBFC-EA25126DF988}"/>
                </a:ext>
              </a:extLst>
            </p:cNvPr>
            <p:cNvSpPr/>
            <p:nvPr/>
          </p:nvSpPr>
          <p:spPr>
            <a:xfrm>
              <a:off x="436880" y="2611120"/>
              <a:ext cx="2367280" cy="2946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7FDEED-57E2-6535-08FF-3ABE32B34D28}"/>
                </a:ext>
              </a:extLst>
            </p:cNvPr>
            <p:cNvSpPr txBox="1"/>
            <p:nvPr/>
          </p:nvSpPr>
          <p:spPr>
            <a:xfrm>
              <a:off x="436880" y="2323197"/>
              <a:ext cx="822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Players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5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14103</TotalTime>
  <Words>104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</dc:creator>
  <cp:lastModifiedBy>ELIZABETH</cp:lastModifiedBy>
  <cp:revision>2</cp:revision>
  <dcterms:created xsi:type="dcterms:W3CDTF">2025-05-23T10:05:25Z</dcterms:created>
  <dcterms:modified xsi:type="dcterms:W3CDTF">2025-06-02T05:08:27Z</dcterms:modified>
</cp:coreProperties>
</file>